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4" r:id="rId5"/>
    <p:sldId id="257" r:id="rId6"/>
    <p:sldId id="276" r:id="rId7"/>
    <p:sldId id="280" r:id="rId8"/>
    <p:sldId id="259" r:id="rId9"/>
    <p:sldId id="261" r:id="rId10"/>
    <p:sldId id="262" r:id="rId11"/>
    <p:sldId id="277" r:id="rId12"/>
    <p:sldId id="278" r:id="rId13"/>
    <p:sldId id="285" r:id="rId14"/>
    <p:sldId id="275" r:id="rId15"/>
    <p:sldId id="267" r:id="rId16"/>
    <p:sldId id="268" r:id="rId17"/>
    <p:sldId id="271" r:id="rId18"/>
    <p:sldId id="260" r:id="rId19"/>
    <p:sldId id="264" r:id="rId20"/>
    <p:sldId id="282" r:id="rId21"/>
    <p:sldId id="265" r:id="rId22"/>
    <p:sldId id="281" r:id="rId23"/>
    <p:sldId id="258" r:id="rId24"/>
    <p:sldId id="279" r:id="rId25"/>
    <p:sldId id="284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EVOLUTION DU NOMBRE DE BILLYSIENS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Feuil1!$B$15:$G$15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Feuil1!$B$16:$G$16</c:f>
              <c:numCache>
                <c:formatCode>General</c:formatCode>
                <c:ptCount val="6"/>
                <c:pt idx="0">
                  <c:v>16</c:v>
                </c:pt>
                <c:pt idx="1">
                  <c:v>20</c:v>
                </c:pt>
                <c:pt idx="2">
                  <c:v>18</c:v>
                </c:pt>
                <c:pt idx="3">
                  <c:v>18</c:v>
                </c:pt>
                <c:pt idx="4">
                  <c:v>15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1-4000-AA24-8EA59F60608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Feuil1!$B$15:$G$15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Feuil1!$B$17:$G$17</c:f>
              <c:numCache>
                <c:formatCode>General</c:formatCode>
                <c:ptCount val="6"/>
                <c:pt idx="0">
                  <c:v>88</c:v>
                </c:pt>
                <c:pt idx="1">
                  <c:v>117</c:v>
                </c:pt>
                <c:pt idx="2">
                  <c:v>95</c:v>
                </c:pt>
                <c:pt idx="3">
                  <c:v>87</c:v>
                </c:pt>
                <c:pt idx="4">
                  <c:v>70</c:v>
                </c:pt>
                <c:pt idx="5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51-4000-AA24-8EA59F606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99903"/>
        <c:axId val="46501567"/>
      </c:barChart>
      <c:lineChart>
        <c:grouping val="standard"/>
        <c:varyColors val="0"/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Feuil1!$B$15:$G$15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Feuil1!$B$18:$G$18</c:f>
              <c:numCache>
                <c:formatCode>0%</c:formatCode>
                <c:ptCount val="6"/>
                <c:pt idx="0">
                  <c:v>0.18181818181818182</c:v>
                </c:pt>
                <c:pt idx="1">
                  <c:v>0.17094017094017094</c:v>
                </c:pt>
                <c:pt idx="2">
                  <c:v>0.18947368421052632</c:v>
                </c:pt>
                <c:pt idx="3">
                  <c:v>0.20689655172413793</c:v>
                </c:pt>
                <c:pt idx="4">
                  <c:v>0.21428571428571427</c:v>
                </c:pt>
                <c:pt idx="5">
                  <c:v>0.3364485981308411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51-4000-AA24-8EA59F606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03231"/>
        <c:axId val="46504479"/>
      </c:lineChart>
      <c:catAx>
        <c:axId val="46499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01567"/>
        <c:crosses val="autoZero"/>
        <c:auto val="1"/>
        <c:lblAlgn val="ctr"/>
        <c:lblOffset val="100"/>
        <c:noMultiLvlLbl val="0"/>
      </c:catAx>
      <c:valAx>
        <c:axId val="4650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499903"/>
        <c:crosses val="autoZero"/>
        <c:crossBetween val="between"/>
      </c:valAx>
      <c:valAx>
        <c:axId val="46504479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46503231"/>
        <c:crosses val="max"/>
        <c:crossBetween val="between"/>
      </c:valAx>
      <c:catAx>
        <c:axId val="465032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044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</a:t>
            </a:r>
            <a:r>
              <a:rPr lang="fr-FR" baseline="0"/>
              <a:t> hommes / femmes</a:t>
            </a:r>
            <a:endParaRPr lang="fr-FR"/>
          </a:p>
        </c:rich>
      </c:tx>
      <c:layout>
        <c:manualLayout>
          <c:xMode val="edge"/>
          <c:yMode val="edge"/>
          <c:x val="0.12063508741974389"/>
          <c:y val="2.779708130646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Feuil1!$A$7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Feuil1!$B$6:$G$6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Feuil1!$B$7:$G$7</c:f>
              <c:numCache>
                <c:formatCode>General</c:formatCode>
                <c:ptCount val="6"/>
                <c:pt idx="0">
                  <c:v>70</c:v>
                </c:pt>
                <c:pt idx="1">
                  <c:v>56</c:v>
                </c:pt>
                <c:pt idx="2">
                  <c:v>56</c:v>
                </c:pt>
                <c:pt idx="3">
                  <c:v>54</c:v>
                </c:pt>
                <c:pt idx="4">
                  <c:v>43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EF-4D2F-9CFA-9451D21A081A}"/>
            </c:ext>
          </c:extLst>
        </c:ser>
        <c:ser>
          <c:idx val="1"/>
          <c:order val="1"/>
          <c:tx>
            <c:strRef>
              <c:f>Feuil1!$A$8</c:f>
              <c:strCache>
                <c:ptCount val="1"/>
                <c:pt idx="0">
                  <c:v>féminin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Feuil1!$B$6:$G$6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Feuil1!$B$8:$G$8</c:f>
              <c:numCache>
                <c:formatCode>General</c:formatCode>
                <c:ptCount val="6"/>
                <c:pt idx="0">
                  <c:v>47</c:v>
                </c:pt>
                <c:pt idx="1">
                  <c:v>32</c:v>
                </c:pt>
                <c:pt idx="2">
                  <c:v>39</c:v>
                </c:pt>
                <c:pt idx="3">
                  <c:v>33</c:v>
                </c:pt>
                <c:pt idx="4">
                  <c:v>27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EF-4D2F-9CFA-9451D21A0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3426640"/>
        <c:axId val="1543427888"/>
      </c:barChart>
      <c:catAx>
        <c:axId val="154342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3427888"/>
        <c:crosses val="autoZero"/>
        <c:auto val="1"/>
        <c:lblAlgn val="ctr"/>
        <c:lblOffset val="100"/>
        <c:noMultiLvlLbl val="0"/>
      </c:catAx>
      <c:valAx>
        <c:axId val="154342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342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femmes en % sut total</a:t>
            </a:r>
            <a:r>
              <a:rPr lang="fr-FR" baseline="0"/>
              <a:t> adhérents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Feuil1!$B$12:$G$12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Feuil1!$B$13:$G$13</c:f>
              <c:numCache>
                <c:formatCode>0%</c:formatCode>
                <c:ptCount val="6"/>
                <c:pt idx="0">
                  <c:v>0.40170940170940173</c:v>
                </c:pt>
                <c:pt idx="1">
                  <c:v>0.36363636363636365</c:v>
                </c:pt>
                <c:pt idx="2">
                  <c:v>0.41052631578947368</c:v>
                </c:pt>
                <c:pt idx="3">
                  <c:v>0.37931034482758619</c:v>
                </c:pt>
                <c:pt idx="4">
                  <c:v>0.38571428571428573</c:v>
                </c:pt>
                <c:pt idx="5">
                  <c:v>0.3644859813084112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2D-4B73-80F2-1FB3103C4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08805584"/>
        <c:axId val="1542682000"/>
      </c:lineChart>
      <c:catAx>
        <c:axId val="16088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2682000"/>
        <c:crosses val="autoZero"/>
        <c:auto val="1"/>
        <c:lblAlgn val="ctr"/>
        <c:lblOffset val="100"/>
        <c:noMultiLvlLbl val="0"/>
      </c:catAx>
      <c:valAx>
        <c:axId val="154268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0880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Feuil1!$AC$3</c:f>
              <c:strCache>
                <c:ptCount val="1"/>
                <c:pt idx="0">
                  <c:v>budget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Feuil1!$AB$4:$AB$6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xVal>
          <c:yVal>
            <c:numRef>
              <c:f>Feuil1!$AC$4:$AC$6</c:f>
              <c:numCache>
                <c:formatCode>General</c:formatCode>
                <c:ptCount val="3"/>
                <c:pt idx="0">
                  <c:v>31000</c:v>
                </c:pt>
                <c:pt idx="1">
                  <c:v>21500</c:v>
                </c:pt>
                <c:pt idx="2">
                  <c:v>45000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67-4FD5-A890-B8797AC61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7956159"/>
        <c:axId val="1087955327"/>
      </c:scatterChart>
      <c:valAx>
        <c:axId val="1087956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87955327"/>
        <c:crosses val="autoZero"/>
        <c:crossBetween val="midCat"/>
      </c:valAx>
      <c:valAx>
        <c:axId val="1087955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879561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5DFED-8488-4E0C-907E-81783E5A7B7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3237171-6A16-4A5C-AF14-D31E898A7A38}">
      <dgm:prSet phldrT="[Texte]"/>
      <dgm:spPr/>
      <dgm:t>
        <a:bodyPr/>
        <a:lstStyle/>
        <a:p>
          <a:r>
            <a:rPr lang="fr-FR" dirty="0"/>
            <a:t>2 salariées en apprentissage</a:t>
          </a:r>
        </a:p>
      </dgm:t>
    </dgm:pt>
    <dgm:pt modelId="{2292AE00-C280-4E11-9FDC-26EA24E8D4DA}" type="parTrans" cxnId="{E2478362-F9A5-4987-8469-54AB5C0EE92B}">
      <dgm:prSet/>
      <dgm:spPr/>
      <dgm:t>
        <a:bodyPr/>
        <a:lstStyle/>
        <a:p>
          <a:endParaRPr lang="fr-FR"/>
        </a:p>
      </dgm:t>
    </dgm:pt>
    <dgm:pt modelId="{7F5AA450-9214-48D8-8C73-D5FF7A21110F}" type="sibTrans" cxnId="{E2478362-F9A5-4987-8469-54AB5C0EE92B}">
      <dgm:prSet/>
      <dgm:spPr/>
      <dgm:t>
        <a:bodyPr/>
        <a:lstStyle/>
        <a:p>
          <a:endParaRPr lang="fr-FR"/>
        </a:p>
      </dgm:t>
    </dgm:pt>
    <dgm:pt modelId="{F2718A31-F98F-4E22-9E3F-27314C6F66C6}">
      <dgm:prSet phldrT="[Texte]"/>
      <dgm:spPr/>
      <dgm:t>
        <a:bodyPr/>
        <a:lstStyle/>
        <a:p>
          <a:r>
            <a:rPr lang="fr-FR" dirty="0" err="1"/>
            <a:t>Noeline</a:t>
          </a:r>
          <a:r>
            <a:rPr lang="fr-FR" dirty="0"/>
            <a:t> – jeunes 4 à 13 ans</a:t>
          </a:r>
        </a:p>
      </dgm:t>
    </dgm:pt>
    <dgm:pt modelId="{5B60238E-B9AF-4CF6-B991-BCC6B6C12D74}" type="parTrans" cxnId="{563F723D-EB0C-408C-86C9-05BC7C405995}">
      <dgm:prSet/>
      <dgm:spPr/>
      <dgm:t>
        <a:bodyPr/>
        <a:lstStyle/>
        <a:p>
          <a:endParaRPr lang="fr-FR"/>
        </a:p>
      </dgm:t>
    </dgm:pt>
    <dgm:pt modelId="{97404D19-735C-46BD-8657-C068F8AF72EA}" type="sibTrans" cxnId="{563F723D-EB0C-408C-86C9-05BC7C405995}">
      <dgm:prSet/>
      <dgm:spPr/>
      <dgm:t>
        <a:bodyPr/>
        <a:lstStyle/>
        <a:p>
          <a:endParaRPr lang="fr-FR"/>
        </a:p>
      </dgm:t>
    </dgm:pt>
    <dgm:pt modelId="{7A1BC5C9-3CBE-4790-84A6-33FACB685FE7}">
      <dgm:prSet phldrT="[Texte]"/>
      <dgm:spPr/>
      <dgm:t>
        <a:bodyPr/>
        <a:lstStyle/>
        <a:p>
          <a:r>
            <a:rPr lang="fr-FR" dirty="0"/>
            <a:t>Manon – jeunes 4 à 13 ans</a:t>
          </a:r>
        </a:p>
      </dgm:t>
    </dgm:pt>
    <dgm:pt modelId="{571AF0EA-2CA7-4217-9D6D-56C1C64822C9}" type="parTrans" cxnId="{52D0941C-C7ED-4EE7-9AFA-99A05992D3E0}">
      <dgm:prSet/>
      <dgm:spPr/>
      <dgm:t>
        <a:bodyPr/>
        <a:lstStyle/>
        <a:p>
          <a:endParaRPr lang="fr-FR"/>
        </a:p>
      </dgm:t>
    </dgm:pt>
    <dgm:pt modelId="{5FFF8562-E7DD-40A5-9042-69241CF312AB}" type="sibTrans" cxnId="{52D0941C-C7ED-4EE7-9AFA-99A05992D3E0}">
      <dgm:prSet/>
      <dgm:spPr/>
      <dgm:t>
        <a:bodyPr/>
        <a:lstStyle/>
        <a:p>
          <a:endParaRPr lang="fr-FR"/>
        </a:p>
      </dgm:t>
    </dgm:pt>
    <dgm:pt modelId="{F307AD12-1675-4DDF-82B2-034F920FF8EA}">
      <dgm:prSet phldrT="[Texte]"/>
      <dgm:spPr/>
      <dgm:t>
        <a:bodyPr/>
        <a:lstStyle/>
        <a:p>
          <a:r>
            <a:rPr lang="fr-FR" dirty="0"/>
            <a:t>3 entraineurs bénévoles</a:t>
          </a:r>
        </a:p>
      </dgm:t>
    </dgm:pt>
    <dgm:pt modelId="{52084E23-041F-4C91-B54C-4E2C246C524D}" type="parTrans" cxnId="{ED90B581-9D46-474E-A4FB-1EC42F5EB5CE}">
      <dgm:prSet/>
      <dgm:spPr/>
      <dgm:t>
        <a:bodyPr/>
        <a:lstStyle/>
        <a:p>
          <a:endParaRPr lang="fr-FR"/>
        </a:p>
      </dgm:t>
    </dgm:pt>
    <dgm:pt modelId="{3EB693A9-300E-4B10-9781-CF263D3E5BAF}" type="sibTrans" cxnId="{ED90B581-9D46-474E-A4FB-1EC42F5EB5CE}">
      <dgm:prSet/>
      <dgm:spPr/>
      <dgm:t>
        <a:bodyPr/>
        <a:lstStyle/>
        <a:p>
          <a:endParaRPr lang="fr-FR"/>
        </a:p>
      </dgm:t>
    </dgm:pt>
    <dgm:pt modelId="{2BE2F9C6-DF11-478B-9FF6-AAE924397C1A}">
      <dgm:prSet phldrT="[Texte]"/>
      <dgm:spPr/>
      <dgm:t>
        <a:bodyPr/>
        <a:lstStyle/>
        <a:p>
          <a:r>
            <a:rPr lang="fr-FR" dirty="0"/>
            <a:t>Joel – demi fond adultes</a:t>
          </a:r>
        </a:p>
      </dgm:t>
    </dgm:pt>
    <dgm:pt modelId="{E9F0C1A3-09C8-4F28-A977-2382F52D3681}" type="parTrans" cxnId="{91893288-3C7C-42E7-84E7-33133DFEBD1F}">
      <dgm:prSet/>
      <dgm:spPr/>
      <dgm:t>
        <a:bodyPr/>
        <a:lstStyle/>
        <a:p>
          <a:endParaRPr lang="fr-FR"/>
        </a:p>
      </dgm:t>
    </dgm:pt>
    <dgm:pt modelId="{8125F3F5-D076-46A5-B2CE-427AF31D15D2}" type="sibTrans" cxnId="{91893288-3C7C-42E7-84E7-33133DFEBD1F}">
      <dgm:prSet/>
      <dgm:spPr/>
      <dgm:t>
        <a:bodyPr/>
        <a:lstStyle/>
        <a:p>
          <a:endParaRPr lang="fr-FR"/>
        </a:p>
      </dgm:t>
    </dgm:pt>
    <dgm:pt modelId="{2FC01AEA-7D1C-4CF8-B2B4-E32063353266}">
      <dgm:prSet phldrT="[Texte]"/>
      <dgm:spPr/>
      <dgm:t>
        <a:bodyPr/>
        <a:lstStyle/>
        <a:p>
          <a:r>
            <a:rPr lang="fr-FR" dirty="0"/>
            <a:t>Camille – Eveils</a:t>
          </a:r>
        </a:p>
      </dgm:t>
    </dgm:pt>
    <dgm:pt modelId="{DBB04C43-AF35-441B-8BA5-ED2C89E07622}" type="parTrans" cxnId="{927A8BD5-FC5A-42FF-BB2A-4AA568E850A2}">
      <dgm:prSet/>
      <dgm:spPr/>
      <dgm:t>
        <a:bodyPr/>
        <a:lstStyle/>
        <a:p>
          <a:endParaRPr lang="fr-FR"/>
        </a:p>
      </dgm:t>
    </dgm:pt>
    <dgm:pt modelId="{263EBE04-3EF5-422D-AE24-EDE476F29F21}" type="sibTrans" cxnId="{927A8BD5-FC5A-42FF-BB2A-4AA568E850A2}">
      <dgm:prSet/>
      <dgm:spPr/>
      <dgm:t>
        <a:bodyPr/>
        <a:lstStyle/>
        <a:p>
          <a:endParaRPr lang="fr-FR"/>
        </a:p>
      </dgm:t>
    </dgm:pt>
    <dgm:pt modelId="{19087691-99AA-4ADE-B475-40C7FE36773F}">
      <dgm:prSet phldrT="[Texte]"/>
      <dgm:spPr/>
      <dgm:t>
        <a:bodyPr/>
        <a:lstStyle/>
        <a:p>
          <a:r>
            <a:rPr lang="fr-FR" dirty="0"/>
            <a:t>1 stagiaire STAPS</a:t>
          </a:r>
        </a:p>
      </dgm:t>
    </dgm:pt>
    <dgm:pt modelId="{6A6B372C-F851-46E7-B61E-952D8F2C5ED3}" type="parTrans" cxnId="{3CC2E089-D98F-42F6-84F9-36420FE6A65C}">
      <dgm:prSet/>
      <dgm:spPr/>
      <dgm:t>
        <a:bodyPr/>
        <a:lstStyle/>
        <a:p>
          <a:endParaRPr lang="fr-FR"/>
        </a:p>
      </dgm:t>
    </dgm:pt>
    <dgm:pt modelId="{1A7A69B4-1A4D-4C83-990A-2289123C4201}" type="sibTrans" cxnId="{3CC2E089-D98F-42F6-84F9-36420FE6A65C}">
      <dgm:prSet/>
      <dgm:spPr/>
      <dgm:t>
        <a:bodyPr/>
        <a:lstStyle/>
        <a:p>
          <a:endParaRPr lang="fr-FR"/>
        </a:p>
      </dgm:t>
    </dgm:pt>
    <dgm:pt modelId="{53237F17-7B6C-4535-9C32-3E832D5F0C87}">
      <dgm:prSet phldrT="[Texte]"/>
      <dgm:spPr/>
      <dgm:t>
        <a:bodyPr/>
        <a:lstStyle/>
        <a:p>
          <a:r>
            <a:rPr lang="fr-FR" dirty="0"/>
            <a:t>Emile – 6 à 17 ans </a:t>
          </a:r>
        </a:p>
      </dgm:t>
    </dgm:pt>
    <dgm:pt modelId="{F6CFF815-3934-47D7-991B-3769D4FF3EE8}" type="parTrans" cxnId="{6B880465-B1CF-4FD8-A6D9-D9E3B98E0984}">
      <dgm:prSet/>
      <dgm:spPr/>
      <dgm:t>
        <a:bodyPr/>
        <a:lstStyle/>
        <a:p>
          <a:endParaRPr lang="fr-FR"/>
        </a:p>
      </dgm:t>
    </dgm:pt>
    <dgm:pt modelId="{6A13986F-1F3F-4337-985E-52D33FB923F4}" type="sibTrans" cxnId="{6B880465-B1CF-4FD8-A6D9-D9E3B98E0984}">
      <dgm:prSet/>
      <dgm:spPr/>
      <dgm:t>
        <a:bodyPr/>
        <a:lstStyle/>
        <a:p>
          <a:endParaRPr lang="fr-FR"/>
        </a:p>
      </dgm:t>
    </dgm:pt>
    <dgm:pt modelId="{59101840-5002-427D-A11E-17BE3ED4694B}">
      <dgm:prSet phldrT="[Texte]"/>
      <dgm:spPr/>
      <dgm:t>
        <a:bodyPr/>
        <a:lstStyle/>
        <a:p>
          <a:r>
            <a:rPr lang="fr-FR" dirty="0"/>
            <a:t>Philippe – Benjamins à juniors toutes spécialités</a:t>
          </a:r>
        </a:p>
      </dgm:t>
    </dgm:pt>
    <dgm:pt modelId="{AD56C99C-4DE6-416B-B205-A918E5D6C8DE}" type="parTrans" cxnId="{BB460F14-A635-4EE4-8E45-56EC811E2DEC}">
      <dgm:prSet/>
      <dgm:spPr/>
      <dgm:t>
        <a:bodyPr/>
        <a:lstStyle/>
        <a:p>
          <a:endParaRPr lang="fr-FR"/>
        </a:p>
      </dgm:t>
    </dgm:pt>
    <dgm:pt modelId="{9DBF7ADA-A417-4D83-BBBE-32E7A80C0139}" type="sibTrans" cxnId="{BB460F14-A635-4EE4-8E45-56EC811E2DEC}">
      <dgm:prSet/>
      <dgm:spPr/>
      <dgm:t>
        <a:bodyPr/>
        <a:lstStyle/>
        <a:p>
          <a:endParaRPr lang="fr-FR"/>
        </a:p>
      </dgm:t>
    </dgm:pt>
    <dgm:pt modelId="{FCAE1774-B295-457D-980C-F329182FD096}" type="pres">
      <dgm:prSet presAssocID="{F1B5DFED-8488-4E0C-907E-81783E5A7B7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8ECBDA9-7413-4C56-9AD0-2312317042C6}" type="pres">
      <dgm:prSet presAssocID="{C3237171-6A16-4A5C-AF14-D31E898A7A38}" presName="circle1" presStyleLbl="node1" presStyleIdx="0" presStyleCnt="3"/>
      <dgm:spPr/>
    </dgm:pt>
    <dgm:pt modelId="{AA130447-F5A3-4CC7-9C59-1D25A62E568E}" type="pres">
      <dgm:prSet presAssocID="{C3237171-6A16-4A5C-AF14-D31E898A7A38}" presName="space" presStyleCnt="0"/>
      <dgm:spPr/>
    </dgm:pt>
    <dgm:pt modelId="{D8A56DA6-FD61-4B41-8446-94FD89D60780}" type="pres">
      <dgm:prSet presAssocID="{C3237171-6A16-4A5C-AF14-D31E898A7A38}" presName="rect1" presStyleLbl="alignAcc1" presStyleIdx="0" presStyleCnt="3"/>
      <dgm:spPr/>
    </dgm:pt>
    <dgm:pt modelId="{33BB7F34-EB90-4266-94B9-69C039DBB080}" type="pres">
      <dgm:prSet presAssocID="{F307AD12-1675-4DDF-82B2-034F920FF8EA}" presName="vertSpace2" presStyleLbl="node1" presStyleIdx="0" presStyleCnt="3"/>
      <dgm:spPr/>
    </dgm:pt>
    <dgm:pt modelId="{0D1FF828-467F-4D59-9757-5D615A73D20A}" type="pres">
      <dgm:prSet presAssocID="{F307AD12-1675-4DDF-82B2-034F920FF8EA}" presName="circle2" presStyleLbl="node1" presStyleIdx="1" presStyleCnt="3"/>
      <dgm:spPr/>
    </dgm:pt>
    <dgm:pt modelId="{876D088C-A1EC-4043-8C57-272757A9C72C}" type="pres">
      <dgm:prSet presAssocID="{F307AD12-1675-4DDF-82B2-034F920FF8EA}" presName="rect2" presStyleLbl="alignAcc1" presStyleIdx="1" presStyleCnt="3"/>
      <dgm:spPr/>
    </dgm:pt>
    <dgm:pt modelId="{5ECD0AC1-0D44-45C7-9036-E8259C356F2B}" type="pres">
      <dgm:prSet presAssocID="{19087691-99AA-4ADE-B475-40C7FE36773F}" presName="vertSpace3" presStyleLbl="node1" presStyleIdx="1" presStyleCnt="3"/>
      <dgm:spPr/>
    </dgm:pt>
    <dgm:pt modelId="{1BD06220-5E2D-4693-9B9B-4586D8D24DF1}" type="pres">
      <dgm:prSet presAssocID="{19087691-99AA-4ADE-B475-40C7FE36773F}" presName="circle3" presStyleLbl="node1" presStyleIdx="2" presStyleCnt="3"/>
      <dgm:spPr/>
    </dgm:pt>
    <dgm:pt modelId="{470E3FDD-F641-479C-855C-892CD4544E7E}" type="pres">
      <dgm:prSet presAssocID="{19087691-99AA-4ADE-B475-40C7FE36773F}" presName="rect3" presStyleLbl="alignAcc1" presStyleIdx="2" presStyleCnt="3"/>
      <dgm:spPr/>
    </dgm:pt>
    <dgm:pt modelId="{BE698BFD-E2B9-4410-9292-4F0F0832A61B}" type="pres">
      <dgm:prSet presAssocID="{C3237171-6A16-4A5C-AF14-D31E898A7A38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AF3F5CFD-54AE-4EA2-A2DB-61ABD0ED7156}" type="pres">
      <dgm:prSet presAssocID="{C3237171-6A16-4A5C-AF14-D31E898A7A38}" presName="rect1ChTx" presStyleLbl="alignAcc1" presStyleIdx="2" presStyleCnt="3">
        <dgm:presLayoutVars>
          <dgm:bulletEnabled val="1"/>
        </dgm:presLayoutVars>
      </dgm:prSet>
      <dgm:spPr/>
    </dgm:pt>
    <dgm:pt modelId="{1067AE91-3A64-47A3-9422-819222AB599E}" type="pres">
      <dgm:prSet presAssocID="{F307AD12-1675-4DDF-82B2-034F920FF8EA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BC91FE31-58B2-4B1E-924B-C0E62322B698}" type="pres">
      <dgm:prSet presAssocID="{F307AD12-1675-4DDF-82B2-034F920FF8EA}" presName="rect2ChTx" presStyleLbl="alignAcc1" presStyleIdx="2" presStyleCnt="3">
        <dgm:presLayoutVars>
          <dgm:bulletEnabled val="1"/>
        </dgm:presLayoutVars>
      </dgm:prSet>
      <dgm:spPr/>
    </dgm:pt>
    <dgm:pt modelId="{4E73A851-97CC-4FC8-8E75-A1A0018675F4}" type="pres">
      <dgm:prSet presAssocID="{19087691-99AA-4ADE-B475-40C7FE36773F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73EA7F5C-D592-46E7-9DC8-75EBB3F7FBBF}" type="pres">
      <dgm:prSet presAssocID="{19087691-99AA-4ADE-B475-40C7FE36773F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BB460F14-A635-4EE4-8E45-56EC811E2DEC}" srcId="{F307AD12-1675-4DDF-82B2-034F920FF8EA}" destId="{59101840-5002-427D-A11E-17BE3ED4694B}" srcOrd="2" destOrd="0" parTransId="{AD56C99C-4DE6-416B-B205-A918E5D6C8DE}" sibTransId="{9DBF7ADA-A417-4D83-BBBE-32E7A80C0139}"/>
    <dgm:cxn modelId="{52D0941C-C7ED-4EE7-9AFA-99A05992D3E0}" srcId="{C3237171-6A16-4A5C-AF14-D31E898A7A38}" destId="{7A1BC5C9-3CBE-4790-84A6-33FACB685FE7}" srcOrd="1" destOrd="0" parTransId="{571AF0EA-2CA7-4217-9D6D-56C1C64822C9}" sibTransId="{5FFF8562-E7DD-40A5-9042-69241CF312AB}"/>
    <dgm:cxn modelId="{FABD7423-3DD9-41BB-B64D-BBBBF42E1E45}" type="presOf" srcId="{F307AD12-1675-4DDF-82B2-034F920FF8EA}" destId="{1067AE91-3A64-47A3-9422-819222AB599E}" srcOrd="1" destOrd="0" presId="urn:microsoft.com/office/officeart/2005/8/layout/target3"/>
    <dgm:cxn modelId="{F41FF126-8F48-41DE-9E27-E49A7F183529}" type="presOf" srcId="{F307AD12-1675-4DDF-82B2-034F920FF8EA}" destId="{876D088C-A1EC-4043-8C57-272757A9C72C}" srcOrd="0" destOrd="0" presId="urn:microsoft.com/office/officeart/2005/8/layout/target3"/>
    <dgm:cxn modelId="{563F723D-EB0C-408C-86C9-05BC7C405995}" srcId="{C3237171-6A16-4A5C-AF14-D31E898A7A38}" destId="{F2718A31-F98F-4E22-9E3F-27314C6F66C6}" srcOrd="0" destOrd="0" parTransId="{5B60238E-B9AF-4CF6-B991-BCC6B6C12D74}" sibTransId="{97404D19-735C-46BD-8657-C068F8AF72EA}"/>
    <dgm:cxn modelId="{6AFF2040-CD93-4D4D-8FC0-12841624A108}" type="presOf" srcId="{59101840-5002-427D-A11E-17BE3ED4694B}" destId="{BC91FE31-58B2-4B1E-924B-C0E62322B698}" srcOrd="0" destOrd="2" presId="urn:microsoft.com/office/officeart/2005/8/layout/target3"/>
    <dgm:cxn modelId="{E2478362-F9A5-4987-8469-54AB5C0EE92B}" srcId="{F1B5DFED-8488-4E0C-907E-81783E5A7B75}" destId="{C3237171-6A16-4A5C-AF14-D31E898A7A38}" srcOrd="0" destOrd="0" parTransId="{2292AE00-C280-4E11-9FDC-26EA24E8D4DA}" sibTransId="{7F5AA450-9214-48D8-8C73-D5FF7A21110F}"/>
    <dgm:cxn modelId="{6B880465-B1CF-4FD8-A6D9-D9E3B98E0984}" srcId="{19087691-99AA-4ADE-B475-40C7FE36773F}" destId="{53237F17-7B6C-4535-9C32-3E832D5F0C87}" srcOrd="0" destOrd="0" parTransId="{F6CFF815-3934-47D7-991B-3769D4FF3EE8}" sibTransId="{6A13986F-1F3F-4337-985E-52D33FB923F4}"/>
    <dgm:cxn modelId="{09FFCF4E-798E-462B-BF10-7E34FA8048A8}" type="presOf" srcId="{53237F17-7B6C-4535-9C32-3E832D5F0C87}" destId="{73EA7F5C-D592-46E7-9DC8-75EBB3F7FBBF}" srcOrd="0" destOrd="0" presId="urn:microsoft.com/office/officeart/2005/8/layout/target3"/>
    <dgm:cxn modelId="{41B96C51-E6DB-4D18-99A8-8D52290D3BB6}" type="presOf" srcId="{7A1BC5C9-3CBE-4790-84A6-33FACB685FE7}" destId="{AF3F5CFD-54AE-4EA2-A2DB-61ABD0ED7156}" srcOrd="0" destOrd="1" presId="urn:microsoft.com/office/officeart/2005/8/layout/target3"/>
    <dgm:cxn modelId="{8432157C-7CFB-4666-949D-780DED4DD75D}" type="presOf" srcId="{C3237171-6A16-4A5C-AF14-D31E898A7A38}" destId="{BE698BFD-E2B9-4410-9292-4F0F0832A61B}" srcOrd="1" destOrd="0" presId="urn:microsoft.com/office/officeart/2005/8/layout/target3"/>
    <dgm:cxn modelId="{ED90B581-9D46-474E-A4FB-1EC42F5EB5CE}" srcId="{F1B5DFED-8488-4E0C-907E-81783E5A7B75}" destId="{F307AD12-1675-4DDF-82B2-034F920FF8EA}" srcOrd="1" destOrd="0" parTransId="{52084E23-041F-4C91-B54C-4E2C246C524D}" sibTransId="{3EB693A9-300E-4B10-9781-CF263D3E5BAF}"/>
    <dgm:cxn modelId="{91893288-3C7C-42E7-84E7-33133DFEBD1F}" srcId="{F307AD12-1675-4DDF-82B2-034F920FF8EA}" destId="{2BE2F9C6-DF11-478B-9FF6-AAE924397C1A}" srcOrd="0" destOrd="0" parTransId="{E9F0C1A3-09C8-4F28-A977-2382F52D3681}" sibTransId="{8125F3F5-D076-46A5-B2CE-427AF31D15D2}"/>
    <dgm:cxn modelId="{3CC2E089-D98F-42F6-84F9-36420FE6A65C}" srcId="{F1B5DFED-8488-4E0C-907E-81783E5A7B75}" destId="{19087691-99AA-4ADE-B475-40C7FE36773F}" srcOrd="2" destOrd="0" parTransId="{6A6B372C-F851-46E7-B61E-952D8F2C5ED3}" sibTransId="{1A7A69B4-1A4D-4C83-990A-2289123C4201}"/>
    <dgm:cxn modelId="{F991F68C-5547-486B-A29A-D000367878A7}" type="presOf" srcId="{2BE2F9C6-DF11-478B-9FF6-AAE924397C1A}" destId="{BC91FE31-58B2-4B1E-924B-C0E62322B698}" srcOrd="0" destOrd="0" presId="urn:microsoft.com/office/officeart/2005/8/layout/target3"/>
    <dgm:cxn modelId="{A34FFDAF-D7CD-4BE8-B67A-C97B3640CD30}" type="presOf" srcId="{19087691-99AA-4ADE-B475-40C7FE36773F}" destId="{470E3FDD-F641-479C-855C-892CD4544E7E}" srcOrd="0" destOrd="0" presId="urn:microsoft.com/office/officeart/2005/8/layout/target3"/>
    <dgm:cxn modelId="{3ED1F3BE-4D91-4428-BAB9-7A25636DA6E1}" type="presOf" srcId="{F1B5DFED-8488-4E0C-907E-81783E5A7B75}" destId="{FCAE1774-B295-457D-980C-F329182FD096}" srcOrd="0" destOrd="0" presId="urn:microsoft.com/office/officeart/2005/8/layout/target3"/>
    <dgm:cxn modelId="{7E986BCF-2041-41B0-A1B5-324209C5DBE2}" type="presOf" srcId="{19087691-99AA-4ADE-B475-40C7FE36773F}" destId="{4E73A851-97CC-4FC8-8E75-A1A0018675F4}" srcOrd="1" destOrd="0" presId="urn:microsoft.com/office/officeart/2005/8/layout/target3"/>
    <dgm:cxn modelId="{927A8BD5-FC5A-42FF-BB2A-4AA568E850A2}" srcId="{F307AD12-1675-4DDF-82B2-034F920FF8EA}" destId="{2FC01AEA-7D1C-4CF8-B2B4-E32063353266}" srcOrd="1" destOrd="0" parTransId="{DBB04C43-AF35-441B-8BA5-ED2C89E07622}" sibTransId="{263EBE04-3EF5-422D-AE24-EDE476F29F21}"/>
    <dgm:cxn modelId="{DBC3E0DC-6973-4023-BDEF-F2DF78DB5A54}" type="presOf" srcId="{2FC01AEA-7D1C-4CF8-B2B4-E32063353266}" destId="{BC91FE31-58B2-4B1E-924B-C0E62322B698}" srcOrd="0" destOrd="1" presId="urn:microsoft.com/office/officeart/2005/8/layout/target3"/>
    <dgm:cxn modelId="{857309DF-27CF-4E2A-A4BD-F111B4FEB583}" type="presOf" srcId="{C3237171-6A16-4A5C-AF14-D31E898A7A38}" destId="{D8A56DA6-FD61-4B41-8446-94FD89D60780}" srcOrd="0" destOrd="0" presId="urn:microsoft.com/office/officeart/2005/8/layout/target3"/>
    <dgm:cxn modelId="{313D7AFE-FB25-4456-B5CA-1571F805A258}" type="presOf" srcId="{F2718A31-F98F-4E22-9E3F-27314C6F66C6}" destId="{AF3F5CFD-54AE-4EA2-A2DB-61ABD0ED7156}" srcOrd="0" destOrd="0" presId="urn:microsoft.com/office/officeart/2005/8/layout/target3"/>
    <dgm:cxn modelId="{04EA263A-72B1-4AA1-B773-D1006F294E42}" type="presParOf" srcId="{FCAE1774-B295-457D-980C-F329182FD096}" destId="{48ECBDA9-7413-4C56-9AD0-2312317042C6}" srcOrd="0" destOrd="0" presId="urn:microsoft.com/office/officeart/2005/8/layout/target3"/>
    <dgm:cxn modelId="{D76A6C3B-1C60-4566-9BED-92DEEB330DE0}" type="presParOf" srcId="{FCAE1774-B295-457D-980C-F329182FD096}" destId="{AA130447-F5A3-4CC7-9C59-1D25A62E568E}" srcOrd="1" destOrd="0" presId="urn:microsoft.com/office/officeart/2005/8/layout/target3"/>
    <dgm:cxn modelId="{DA11C432-0DAC-40F2-B7E5-1723FEF1B333}" type="presParOf" srcId="{FCAE1774-B295-457D-980C-F329182FD096}" destId="{D8A56DA6-FD61-4B41-8446-94FD89D60780}" srcOrd="2" destOrd="0" presId="urn:microsoft.com/office/officeart/2005/8/layout/target3"/>
    <dgm:cxn modelId="{9DEC8E55-435A-409A-BD02-0BD9E83C83A8}" type="presParOf" srcId="{FCAE1774-B295-457D-980C-F329182FD096}" destId="{33BB7F34-EB90-4266-94B9-69C039DBB080}" srcOrd="3" destOrd="0" presId="urn:microsoft.com/office/officeart/2005/8/layout/target3"/>
    <dgm:cxn modelId="{D4C9D4E9-4E79-4782-B6C6-C6FDAA0A0F58}" type="presParOf" srcId="{FCAE1774-B295-457D-980C-F329182FD096}" destId="{0D1FF828-467F-4D59-9757-5D615A73D20A}" srcOrd="4" destOrd="0" presId="urn:microsoft.com/office/officeart/2005/8/layout/target3"/>
    <dgm:cxn modelId="{36655EAE-47F3-4648-A4E8-758FAB8D04FE}" type="presParOf" srcId="{FCAE1774-B295-457D-980C-F329182FD096}" destId="{876D088C-A1EC-4043-8C57-272757A9C72C}" srcOrd="5" destOrd="0" presId="urn:microsoft.com/office/officeart/2005/8/layout/target3"/>
    <dgm:cxn modelId="{BB164B12-3533-4E80-AAAE-CDE35BB9D0B7}" type="presParOf" srcId="{FCAE1774-B295-457D-980C-F329182FD096}" destId="{5ECD0AC1-0D44-45C7-9036-E8259C356F2B}" srcOrd="6" destOrd="0" presId="urn:microsoft.com/office/officeart/2005/8/layout/target3"/>
    <dgm:cxn modelId="{41EEC663-9F8C-4885-AC95-6A6C03B13638}" type="presParOf" srcId="{FCAE1774-B295-457D-980C-F329182FD096}" destId="{1BD06220-5E2D-4693-9B9B-4586D8D24DF1}" srcOrd="7" destOrd="0" presId="urn:microsoft.com/office/officeart/2005/8/layout/target3"/>
    <dgm:cxn modelId="{FB000414-6AB0-4EEC-BE78-7A05E33A27D7}" type="presParOf" srcId="{FCAE1774-B295-457D-980C-F329182FD096}" destId="{470E3FDD-F641-479C-855C-892CD4544E7E}" srcOrd="8" destOrd="0" presId="urn:microsoft.com/office/officeart/2005/8/layout/target3"/>
    <dgm:cxn modelId="{6DB5E191-03D2-4309-8E67-07AC55E01AEA}" type="presParOf" srcId="{FCAE1774-B295-457D-980C-F329182FD096}" destId="{BE698BFD-E2B9-4410-9292-4F0F0832A61B}" srcOrd="9" destOrd="0" presId="urn:microsoft.com/office/officeart/2005/8/layout/target3"/>
    <dgm:cxn modelId="{7874DA7F-96C1-4684-A17E-839396A2E598}" type="presParOf" srcId="{FCAE1774-B295-457D-980C-F329182FD096}" destId="{AF3F5CFD-54AE-4EA2-A2DB-61ABD0ED7156}" srcOrd="10" destOrd="0" presId="urn:microsoft.com/office/officeart/2005/8/layout/target3"/>
    <dgm:cxn modelId="{5117D556-0647-4A9F-AC5F-3E7681833DDF}" type="presParOf" srcId="{FCAE1774-B295-457D-980C-F329182FD096}" destId="{1067AE91-3A64-47A3-9422-819222AB599E}" srcOrd="11" destOrd="0" presId="urn:microsoft.com/office/officeart/2005/8/layout/target3"/>
    <dgm:cxn modelId="{1619C281-3BBA-413F-85A6-F1B807AAE15A}" type="presParOf" srcId="{FCAE1774-B295-457D-980C-F329182FD096}" destId="{BC91FE31-58B2-4B1E-924B-C0E62322B698}" srcOrd="12" destOrd="0" presId="urn:microsoft.com/office/officeart/2005/8/layout/target3"/>
    <dgm:cxn modelId="{406FD4F3-BFB6-41FB-9859-C6FB6F786757}" type="presParOf" srcId="{FCAE1774-B295-457D-980C-F329182FD096}" destId="{4E73A851-97CC-4FC8-8E75-A1A0018675F4}" srcOrd="13" destOrd="0" presId="urn:microsoft.com/office/officeart/2005/8/layout/target3"/>
    <dgm:cxn modelId="{04CBA661-B778-4B82-AA8B-35345683855E}" type="presParOf" srcId="{FCAE1774-B295-457D-980C-F329182FD096}" destId="{73EA7F5C-D592-46E7-9DC8-75EBB3F7FBBF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25D6C0-7C06-4509-BC14-1301B9B9044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7FA5D72-1780-4BEA-89F9-C471A814D30B}">
      <dgm:prSet phldrT="[Texte]"/>
      <dgm:spPr/>
      <dgm:t>
        <a:bodyPr/>
        <a:lstStyle/>
        <a:p>
          <a:r>
            <a:rPr lang="fr-FR" dirty="0"/>
            <a:t>Structurer / professionnaliser</a:t>
          </a:r>
        </a:p>
      </dgm:t>
    </dgm:pt>
    <dgm:pt modelId="{1AB05CFD-5A39-4380-9C0C-A6B481C2CB9F}" type="parTrans" cxnId="{FA65B72D-E463-4A04-9FB9-E5C71F8F4EC1}">
      <dgm:prSet/>
      <dgm:spPr/>
      <dgm:t>
        <a:bodyPr/>
        <a:lstStyle/>
        <a:p>
          <a:endParaRPr lang="fr-FR"/>
        </a:p>
      </dgm:t>
    </dgm:pt>
    <dgm:pt modelId="{32A4AF9F-4BBF-457F-B8C1-1391F185DF22}" type="sibTrans" cxnId="{FA65B72D-E463-4A04-9FB9-E5C71F8F4EC1}">
      <dgm:prSet/>
      <dgm:spPr/>
      <dgm:t>
        <a:bodyPr/>
        <a:lstStyle/>
        <a:p>
          <a:endParaRPr lang="fr-FR"/>
        </a:p>
      </dgm:t>
    </dgm:pt>
    <dgm:pt modelId="{CD4C5CF8-DD94-4B3D-BD78-C1E61D150A76}">
      <dgm:prSet phldrT="[Texte]"/>
      <dgm:spPr/>
      <dgm:t>
        <a:bodyPr/>
        <a:lstStyle/>
        <a:p>
          <a:r>
            <a:rPr lang="fr-FR" dirty="0"/>
            <a:t>Dirigeants</a:t>
          </a:r>
        </a:p>
      </dgm:t>
    </dgm:pt>
    <dgm:pt modelId="{54242EBB-307F-40CA-A6BF-DD308390FCB7}" type="parTrans" cxnId="{10B703EF-27CD-4ABD-BD79-98F9EA45DF15}">
      <dgm:prSet/>
      <dgm:spPr/>
      <dgm:t>
        <a:bodyPr/>
        <a:lstStyle/>
        <a:p>
          <a:endParaRPr lang="fr-FR"/>
        </a:p>
      </dgm:t>
    </dgm:pt>
    <dgm:pt modelId="{4486A6C3-9D13-4F33-AB24-9A6DAC735EEB}" type="sibTrans" cxnId="{10B703EF-27CD-4ABD-BD79-98F9EA45DF15}">
      <dgm:prSet/>
      <dgm:spPr/>
      <dgm:t>
        <a:bodyPr/>
        <a:lstStyle/>
        <a:p>
          <a:endParaRPr lang="fr-FR"/>
        </a:p>
      </dgm:t>
    </dgm:pt>
    <dgm:pt modelId="{A5AE39FB-38E9-4B39-BC7B-69A1D0C2A743}">
      <dgm:prSet phldrT="[Texte]"/>
      <dgm:spPr/>
      <dgm:t>
        <a:bodyPr/>
        <a:lstStyle/>
        <a:p>
          <a:r>
            <a:rPr lang="fr-FR" dirty="0"/>
            <a:t>Communiquer</a:t>
          </a:r>
        </a:p>
      </dgm:t>
    </dgm:pt>
    <dgm:pt modelId="{A3E0D7D2-A872-4C65-9BB7-692273170109}" type="parTrans" cxnId="{25D3E9AC-A48A-47E2-B0A0-A2886ECCA218}">
      <dgm:prSet/>
      <dgm:spPr/>
      <dgm:t>
        <a:bodyPr/>
        <a:lstStyle/>
        <a:p>
          <a:endParaRPr lang="fr-FR"/>
        </a:p>
      </dgm:t>
    </dgm:pt>
    <dgm:pt modelId="{4E3307F6-6754-4811-B1A4-8E4453203DE7}" type="sibTrans" cxnId="{25D3E9AC-A48A-47E2-B0A0-A2886ECCA218}">
      <dgm:prSet/>
      <dgm:spPr/>
      <dgm:t>
        <a:bodyPr/>
        <a:lstStyle/>
        <a:p>
          <a:endParaRPr lang="fr-FR"/>
        </a:p>
      </dgm:t>
    </dgm:pt>
    <dgm:pt modelId="{0FF3776F-2888-495A-B04D-64CD55439D3D}">
      <dgm:prSet phldrT="[Texte]"/>
      <dgm:spPr/>
      <dgm:t>
        <a:bodyPr/>
        <a:lstStyle/>
        <a:p>
          <a:r>
            <a:rPr lang="fr-FR" dirty="0"/>
            <a:t>Interne </a:t>
          </a:r>
        </a:p>
      </dgm:t>
    </dgm:pt>
    <dgm:pt modelId="{8F42D88F-F301-4DBF-80C5-8893800E2AE2}" type="parTrans" cxnId="{B7DD8AEC-3BEC-4456-B68A-A156A5FC2AD5}">
      <dgm:prSet/>
      <dgm:spPr/>
      <dgm:t>
        <a:bodyPr/>
        <a:lstStyle/>
        <a:p>
          <a:endParaRPr lang="fr-FR"/>
        </a:p>
      </dgm:t>
    </dgm:pt>
    <dgm:pt modelId="{A68000C6-637A-47B0-9CFC-4F0F56CC5D5F}" type="sibTrans" cxnId="{B7DD8AEC-3BEC-4456-B68A-A156A5FC2AD5}">
      <dgm:prSet/>
      <dgm:spPr/>
      <dgm:t>
        <a:bodyPr/>
        <a:lstStyle/>
        <a:p>
          <a:endParaRPr lang="fr-FR"/>
        </a:p>
      </dgm:t>
    </dgm:pt>
    <dgm:pt modelId="{4659E263-7BE8-4FAA-981D-FBDC9A1EEEF0}">
      <dgm:prSet phldrT="[Texte]"/>
      <dgm:spPr/>
      <dgm:t>
        <a:bodyPr/>
        <a:lstStyle/>
        <a:p>
          <a:r>
            <a:rPr lang="fr-FR" dirty="0"/>
            <a:t>Entreprendre</a:t>
          </a:r>
        </a:p>
      </dgm:t>
    </dgm:pt>
    <dgm:pt modelId="{E8990538-2D5F-4CAE-BB4A-B3A7FD4F3C1B}" type="parTrans" cxnId="{D16095F2-3ED3-4E05-80FA-400E1F169E09}">
      <dgm:prSet/>
      <dgm:spPr/>
      <dgm:t>
        <a:bodyPr/>
        <a:lstStyle/>
        <a:p>
          <a:endParaRPr lang="fr-FR"/>
        </a:p>
      </dgm:t>
    </dgm:pt>
    <dgm:pt modelId="{4D7E30B8-AD05-4BF3-9B31-17D3E0EB3A9D}" type="sibTrans" cxnId="{D16095F2-3ED3-4E05-80FA-400E1F169E09}">
      <dgm:prSet/>
      <dgm:spPr/>
      <dgm:t>
        <a:bodyPr/>
        <a:lstStyle/>
        <a:p>
          <a:endParaRPr lang="fr-FR"/>
        </a:p>
      </dgm:t>
    </dgm:pt>
    <dgm:pt modelId="{5FDD2DB2-7C1B-4791-89C1-618A76611C08}">
      <dgm:prSet phldrT="[Texte]"/>
      <dgm:spPr/>
      <dgm:t>
        <a:bodyPr/>
        <a:lstStyle/>
        <a:p>
          <a:r>
            <a:rPr lang="fr-FR" dirty="0"/>
            <a:t>Organiser des évènements</a:t>
          </a:r>
        </a:p>
      </dgm:t>
    </dgm:pt>
    <dgm:pt modelId="{9320C5AC-49BD-47B4-B642-A7D5460448A4}" type="parTrans" cxnId="{AE34AFBE-20F0-4B05-A11E-E09830B30127}">
      <dgm:prSet/>
      <dgm:spPr/>
      <dgm:t>
        <a:bodyPr/>
        <a:lstStyle/>
        <a:p>
          <a:endParaRPr lang="fr-FR"/>
        </a:p>
      </dgm:t>
    </dgm:pt>
    <dgm:pt modelId="{3C3B69AD-7BDB-4862-A1F3-C8981F32CD00}" type="sibTrans" cxnId="{AE34AFBE-20F0-4B05-A11E-E09830B30127}">
      <dgm:prSet/>
      <dgm:spPr/>
      <dgm:t>
        <a:bodyPr/>
        <a:lstStyle/>
        <a:p>
          <a:endParaRPr lang="fr-FR"/>
        </a:p>
      </dgm:t>
    </dgm:pt>
    <dgm:pt modelId="{F3B59095-BF5A-4D3F-A437-5B7BCA1C5484}">
      <dgm:prSet phldrT="[Texte]"/>
      <dgm:spPr/>
      <dgm:t>
        <a:bodyPr/>
        <a:lstStyle/>
        <a:p>
          <a:r>
            <a:rPr lang="fr-FR" dirty="0"/>
            <a:t>Être porteur d’actions innovantes </a:t>
          </a:r>
        </a:p>
      </dgm:t>
    </dgm:pt>
    <dgm:pt modelId="{492B218D-3D90-4B19-B9E5-C3B6CCCC9038}" type="parTrans" cxnId="{A28ABE1B-7A72-404B-A113-DD678B9D83C8}">
      <dgm:prSet/>
      <dgm:spPr/>
      <dgm:t>
        <a:bodyPr/>
        <a:lstStyle/>
        <a:p>
          <a:endParaRPr lang="fr-FR"/>
        </a:p>
      </dgm:t>
    </dgm:pt>
    <dgm:pt modelId="{F8C8DB37-B58D-4533-A7C2-296C91DE848F}" type="sibTrans" cxnId="{A28ABE1B-7A72-404B-A113-DD678B9D83C8}">
      <dgm:prSet/>
      <dgm:spPr/>
      <dgm:t>
        <a:bodyPr/>
        <a:lstStyle/>
        <a:p>
          <a:endParaRPr lang="fr-FR"/>
        </a:p>
      </dgm:t>
    </dgm:pt>
    <dgm:pt modelId="{5D72EA2A-D7B1-4A5D-839F-F0C1E6518C71}">
      <dgm:prSet phldrT="[Texte]"/>
      <dgm:spPr/>
      <dgm:t>
        <a:bodyPr/>
        <a:lstStyle/>
        <a:p>
          <a:r>
            <a:rPr lang="fr-FR" dirty="0"/>
            <a:t>Entraineurs</a:t>
          </a:r>
        </a:p>
      </dgm:t>
    </dgm:pt>
    <dgm:pt modelId="{6206BEE9-D4C4-42ED-804F-B44A33CC92AB}" type="parTrans" cxnId="{1F751622-17CD-4B9F-BCE0-42CDE41867C2}">
      <dgm:prSet/>
      <dgm:spPr/>
      <dgm:t>
        <a:bodyPr/>
        <a:lstStyle/>
        <a:p>
          <a:endParaRPr lang="fr-FR"/>
        </a:p>
      </dgm:t>
    </dgm:pt>
    <dgm:pt modelId="{80467061-9E3C-4C16-82EB-457A270B569F}" type="sibTrans" cxnId="{1F751622-17CD-4B9F-BCE0-42CDE41867C2}">
      <dgm:prSet/>
      <dgm:spPr/>
      <dgm:t>
        <a:bodyPr/>
        <a:lstStyle/>
        <a:p>
          <a:endParaRPr lang="fr-FR"/>
        </a:p>
      </dgm:t>
    </dgm:pt>
    <dgm:pt modelId="{ABCCEB9E-F463-4AFF-8DA9-CF3D9D433182}">
      <dgm:prSet phldrT="[Texte]"/>
      <dgm:spPr/>
      <dgm:t>
        <a:bodyPr/>
        <a:lstStyle/>
        <a:p>
          <a:r>
            <a:rPr lang="fr-FR" dirty="0"/>
            <a:t>Personnes ressources</a:t>
          </a:r>
        </a:p>
      </dgm:t>
    </dgm:pt>
    <dgm:pt modelId="{5D7A1B8E-0C91-4FA2-B308-F8822138CDBA}" type="parTrans" cxnId="{84889FF8-B4BE-4E0D-B89C-BB031F48197C}">
      <dgm:prSet/>
      <dgm:spPr/>
      <dgm:t>
        <a:bodyPr/>
        <a:lstStyle/>
        <a:p>
          <a:endParaRPr lang="fr-FR"/>
        </a:p>
      </dgm:t>
    </dgm:pt>
    <dgm:pt modelId="{CE0B557C-F288-4FDA-9C15-F96A1E078C8D}" type="sibTrans" cxnId="{84889FF8-B4BE-4E0D-B89C-BB031F48197C}">
      <dgm:prSet/>
      <dgm:spPr/>
      <dgm:t>
        <a:bodyPr/>
        <a:lstStyle/>
        <a:p>
          <a:endParaRPr lang="fr-FR"/>
        </a:p>
      </dgm:t>
    </dgm:pt>
    <dgm:pt modelId="{27E8B465-4170-40F4-B324-8AD63551254D}">
      <dgm:prSet phldrT="[Texte]"/>
      <dgm:spPr/>
      <dgm:t>
        <a:bodyPr/>
        <a:lstStyle/>
        <a:p>
          <a:r>
            <a:rPr lang="fr-FR" dirty="0"/>
            <a:t>Externe</a:t>
          </a:r>
        </a:p>
      </dgm:t>
    </dgm:pt>
    <dgm:pt modelId="{60724B12-D6BD-4AD2-A34E-430E38A95E40}" type="parTrans" cxnId="{5CECB9A7-DF08-4F00-82CE-C6E9FAE1B000}">
      <dgm:prSet/>
      <dgm:spPr/>
      <dgm:t>
        <a:bodyPr/>
        <a:lstStyle/>
        <a:p>
          <a:endParaRPr lang="fr-FR"/>
        </a:p>
      </dgm:t>
    </dgm:pt>
    <dgm:pt modelId="{DA3B0875-BF70-41A3-BDF5-27FA8D4FF4ED}" type="sibTrans" cxnId="{5CECB9A7-DF08-4F00-82CE-C6E9FAE1B000}">
      <dgm:prSet/>
      <dgm:spPr/>
      <dgm:t>
        <a:bodyPr/>
        <a:lstStyle/>
        <a:p>
          <a:endParaRPr lang="fr-FR"/>
        </a:p>
      </dgm:t>
    </dgm:pt>
    <dgm:pt modelId="{6EEE0F04-06C1-4540-B002-CFD43C39096F}">
      <dgm:prSet phldrT="[Texte]"/>
      <dgm:spPr/>
      <dgm:t>
        <a:bodyPr/>
        <a:lstStyle/>
        <a:p>
          <a:r>
            <a:rPr lang="fr-FR" dirty="0"/>
            <a:t>Avec les partenaires publics et privés</a:t>
          </a:r>
        </a:p>
      </dgm:t>
    </dgm:pt>
    <dgm:pt modelId="{B437898C-DA31-40F0-A530-D69CBFA44741}" type="parTrans" cxnId="{BAD8814A-A26D-4FC0-BD82-C121B4A75641}">
      <dgm:prSet/>
      <dgm:spPr/>
      <dgm:t>
        <a:bodyPr/>
        <a:lstStyle/>
        <a:p>
          <a:endParaRPr lang="fr-FR"/>
        </a:p>
      </dgm:t>
    </dgm:pt>
    <dgm:pt modelId="{0E515C4D-B029-4903-9953-42D53BAEC07F}" type="sibTrans" cxnId="{BAD8814A-A26D-4FC0-BD82-C121B4A75641}">
      <dgm:prSet/>
      <dgm:spPr/>
      <dgm:t>
        <a:bodyPr/>
        <a:lstStyle/>
        <a:p>
          <a:endParaRPr lang="fr-FR"/>
        </a:p>
      </dgm:t>
    </dgm:pt>
    <dgm:pt modelId="{FCCAFE47-7D01-49E3-9405-655BCA034721}" type="pres">
      <dgm:prSet presAssocID="{8625D6C0-7C06-4509-BC14-1301B9B9044E}" presName="Name0" presStyleCnt="0">
        <dgm:presLayoutVars>
          <dgm:dir/>
          <dgm:resizeHandles val="exact"/>
        </dgm:presLayoutVars>
      </dgm:prSet>
      <dgm:spPr/>
    </dgm:pt>
    <dgm:pt modelId="{3B32FBEC-2841-4D98-92F6-07B2D97F9BCC}" type="pres">
      <dgm:prSet presAssocID="{D7FA5D72-1780-4BEA-89F9-C471A814D30B}" presName="node" presStyleLbl="node1" presStyleIdx="0" presStyleCnt="3">
        <dgm:presLayoutVars>
          <dgm:bulletEnabled val="1"/>
        </dgm:presLayoutVars>
      </dgm:prSet>
      <dgm:spPr/>
    </dgm:pt>
    <dgm:pt modelId="{167D5001-4143-460D-8E31-91772536CF34}" type="pres">
      <dgm:prSet presAssocID="{32A4AF9F-4BBF-457F-B8C1-1391F185DF22}" presName="sibTrans" presStyleCnt="0"/>
      <dgm:spPr/>
    </dgm:pt>
    <dgm:pt modelId="{63FF9D18-DDFA-4910-9B35-AEDF4284BE82}" type="pres">
      <dgm:prSet presAssocID="{A5AE39FB-38E9-4B39-BC7B-69A1D0C2A743}" presName="node" presStyleLbl="node1" presStyleIdx="1" presStyleCnt="3">
        <dgm:presLayoutVars>
          <dgm:bulletEnabled val="1"/>
        </dgm:presLayoutVars>
      </dgm:prSet>
      <dgm:spPr/>
    </dgm:pt>
    <dgm:pt modelId="{12761988-58C0-4B9A-9D9D-576931C1C0AC}" type="pres">
      <dgm:prSet presAssocID="{4E3307F6-6754-4811-B1A4-8E4453203DE7}" presName="sibTrans" presStyleCnt="0"/>
      <dgm:spPr/>
    </dgm:pt>
    <dgm:pt modelId="{74C30E12-FE94-44DC-9DD7-03CB2B68016E}" type="pres">
      <dgm:prSet presAssocID="{4659E263-7BE8-4FAA-981D-FBDC9A1EEEF0}" presName="node" presStyleLbl="node1" presStyleIdx="2" presStyleCnt="3">
        <dgm:presLayoutVars>
          <dgm:bulletEnabled val="1"/>
        </dgm:presLayoutVars>
      </dgm:prSet>
      <dgm:spPr/>
    </dgm:pt>
  </dgm:ptLst>
  <dgm:cxnLst>
    <dgm:cxn modelId="{5C4B6205-E8EB-42E5-8371-23F468168AF2}" type="presOf" srcId="{4659E263-7BE8-4FAA-981D-FBDC9A1EEEF0}" destId="{74C30E12-FE94-44DC-9DD7-03CB2B68016E}" srcOrd="0" destOrd="0" presId="urn:microsoft.com/office/officeart/2005/8/layout/hList6"/>
    <dgm:cxn modelId="{A28ABE1B-7A72-404B-A113-DD678B9D83C8}" srcId="{4659E263-7BE8-4FAA-981D-FBDC9A1EEEF0}" destId="{F3B59095-BF5A-4D3F-A437-5B7BCA1C5484}" srcOrd="1" destOrd="0" parTransId="{492B218D-3D90-4B19-B9E5-C3B6CCCC9038}" sibTransId="{F8C8DB37-B58D-4533-A7C2-296C91DE848F}"/>
    <dgm:cxn modelId="{1F751622-17CD-4B9F-BCE0-42CDE41867C2}" srcId="{D7FA5D72-1780-4BEA-89F9-C471A814D30B}" destId="{5D72EA2A-D7B1-4A5D-839F-F0C1E6518C71}" srcOrd="1" destOrd="0" parTransId="{6206BEE9-D4C4-42ED-804F-B44A33CC92AB}" sibTransId="{80467061-9E3C-4C16-82EB-457A270B569F}"/>
    <dgm:cxn modelId="{1131F124-2DFF-420A-BA78-109715768302}" type="presOf" srcId="{27E8B465-4170-40F4-B324-8AD63551254D}" destId="{63FF9D18-DDFA-4910-9B35-AEDF4284BE82}" srcOrd="0" destOrd="2" presId="urn:microsoft.com/office/officeart/2005/8/layout/hList6"/>
    <dgm:cxn modelId="{FA65B72D-E463-4A04-9FB9-E5C71F8F4EC1}" srcId="{8625D6C0-7C06-4509-BC14-1301B9B9044E}" destId="{D7FA5D72-1780-4BEA-89F9-C471A814D30B}" srcOrd="0" destOrd="0" parTransId="{1AB05CFD-5A39-4380-9C0C-A6B481C2CB9F}" sibTransId="{32A4AF9F-4BBF-457F-B8C1-1391F185DF22}"/>
    <dgm:cxn modelId="{437EEF5C-19CA-424A-9D1E-04A5C13A30D7}" type="presOf" srcId="{ABCCEB9E-F463-4AFF-8DA9-CF3D9D433182}" destId="{3B32FBEC-2841-4D98-92F6-07B2D97F9BCC}" srcOrd="0" destOrd="3" presId="urn:microsoft.com/office/officeart/2005/8/layout/hList6"/>
    <dgm:cxn modelId="{BAD8814A-A26D-4FC0-BD82-C121B4A75641}" srcId="{A5AE39FB-38E9-4B39-BC7B-69A1D0C2A743}" destId="{6EEE0F04-06C1-4540-B002-CFD43C39096F}" srcOrd="2" destOrd="0" parTransId="{B437898C-DA31-40F0-A530-D69CBFA44741}" sibTransId="{0E515C4D-B029-4903-9953-42D53BAEC07F}"/>
    <dgm:cxn modelId="{B84D1D6F-5763-4267-8DB8-91A5155EF5B2}" type="presOf" srcId="{5FDD2DB2-7C1B-4791-89C1-618A76611C08}" destId="{74C30E12-FE94-44DC-9DD7-03CB2B68016E}" srcOrd="0" destOrd="1" presId="urn:microsoft.com/office/officeart/2005/8/layout/hList6"/>
    <dgm:cxn modelId="{88A56294-5185-4AEC-BB7E-C734820346F7}" type="presOf" srcId="{CD4C5CF8-DD94-4B3D-BD78-C1E61D150A76}" destId="{3B32FBEC-2841-4D98-92F6-07B2D97F9BCC}" srcOrd="0" destOrd="1" presId="urn:microsoft.com/office/officeart/2005/8/layout/hList6"/>
    <dgm:cxn modelId="{5CECB9A7-DF08-4F00-82CE-C6E9FAE1B000}" srcId="{A5AE39FB-38E9-4B39-BC7B-69A1D0C2A743}" destId="{27E8B465-4170-40F4-B324-8AD63551254D}" srcOrd="1" destOrd="0" parTransId="{60724B12-D6BD-4AD2-A34E-430E38A95E40}" sibTransId="{DA3B0875-BF70-41A3-BDF5-27FA8D4FF4ED}"/>
    <dgm:cxn modelId="{25D3E9AC-A48A-47E2-B0A0-A2886ECCA218}" srcId="{8625D6C0-7C06-4509-BC14-1301B9B9044E}" destId="{A5AE39FB-38E9-4B39-BC7B-69A1D0C2A743}" srcOrd="1" destOrd="0" parTransId="{A3E0D7D2-A872-4C65-9BB7-692273170109}" sibTransId="{4E3307F6-6754-4811-B1A4-8E4453203DE7}"/>
    <dgm:cxn modelId="{AE34AFBE-20F0-4B05-A11E-E09830B30127}" srcId="{4659E263-7BE8-4FAA-981D-FBDC9A1EEEF0}" destId="{5FDD2DB2-7C1B-4791-89C1-618A76611C08}" srcOrd="0" destOrd="0" parTransId="{9320C5AC-49BD-47B4-B642-A7D5460448A4}" sibTransId="{3C3B69AD-7BDB-4862-A1F3-C8981F32CD00}"/>
    <dgm:cxn modelId="{697864C4-EFDF-4D3D-9DA4-88D035C8EEBA}" type="presOf" srcId="{5D72EA2A-D7B1-4A5D-839F-F0C1E6518C71}" destId="{3B32FBEC-2841-4D98-92F6-07B2D97F9BCC}" srcOrd="0" destOrd="2" presId="urn:microsoft.com/office/officeart/2005/8/layout/hList6"/>
    <dgm:cxn modelId="{D4FFC4C5-C643-4C45-91AA-F55A791DE428}" type="presOf" srcId="{0FF3776F-2888-495A-B04D-64CD55439D3D}" destId="{63FF9D18-DDFA-4910-9B35-AEDF4284BE82}" srcOrd="0" destOrd="1" presId="urn:microsoft.com/office/officeart/2005/8/layout/hList6"/>
    <dgm:cxn modelId="{8304ECC6-FBFF-4E45-8B1A-03DE51C89FC7}" type="presOf" srcId="{D7FA5D72-1780-4BEA-89F9-C471A814D30B}" destId="{3B32FBEC-2841-4D98-92F6-07B2D97F9BCC}" srcOrd="0" destOrd="0" presId="urn:microsoft.com/office/officeart/2005/8/layout/hList6"/>
    <dgm:cxn modelId="{FDA087C9-1CEE-4D6E-AF46-88EA5770329C}" type="presOf" srcId="{F3B59095-BF5A-4D3F-A437-5B7BCA1C5484}" destId="{74C30E12-FE94-44DC-9DD7-03CB2B68016E}" srcOrd="0" destOrd="2" presId="urn:microsoft.com/office/officeart/2005/8/layout/hList6"/>
    <dgm:cxn modelId="{E61C50CA-C81A-46A5-AEB4-5AC47F3006C6}" type="presOf" srcId="{6EEE0F04-06C1-4540-B002-CFD43C39096F}" destId="{63FF9D18-DDFA-4910-9B35-AEDF4284BE82}" srcOrd="0" destOrd="3" presId="urn:microsoft.com/office/officeart/2005/8/layout/hList6"/>
    <dgm:cxn modelId="{E26375CE-D32A-48CE-BB58-6190AED1C906}" type="presOf" srcId="{A5AE39FB-38E9-4B39-BC7B-69A1D0C2A743}" destId="{63FF9D18-DDFA-4910-9B35-AEDF4284BE82}" srcOrd="0" destOrd="0" presId="urn:microsoft.com/office/officeart/2005/8/layout/hList6"/>
    <dgm:cxn modelId="{B7DD8AEC-3BEC-4456-B68A-A156A5FC2AD5}" srcId="{A5AE39FB-38E9-4B39-BC7B-69A1D0C2A743}" destId="{0FF3776F-2888-495A-B04D-64CD55439D3D}" srcOrd="0" destOrd="0" parTransId="{8F42D88F-F301-4DBF-80C5-8893800E2AE2}" sibTransId="{A68000C6-637A-47B0-9CFC-4F0F56CC5D5F}"/>
    <dgm:cxn modelId="{10B703EF-27CD-4ABD-BD79-98F9EA45DF15}" srcId="{D7FA5D72-1780-4BEA-89F9-C471A814D30B}" destId="{CD4C5CF8-DD94-4B3D-BD78-C1E61D150A76}" srcOrd="0" destOrd="0" parTransId="{54242EBB-307F-40CA-A6BF-DD308390FCB7}" sibTransId="{4486A6C3-9D13-4F33-AB24-9A6DAC735EEB}"/>
    <dgm:cxn modelId="{D16095F2-3ED3-4E05-80FA-400E1F169E09}" srcId="{8625D6C0-7C06-4509-BC14-1301B9B9044E}" destId="{4659E263-7BE8-4FAA-981D-FBDC9A1EEEF0}" srcOrd="2" destOrd="0" parTransId="{E8990538-2D5F-4CAE-BB4A-B3A7FD4F3C1B}" sibTransId="{4D7E30B8-AD05-4BF3-9B31-17D3E0EB3A9D}"/>
    <dgm:cxn modelId="{84889FF8-B4BE-4E0D-B89C-BB031F48197C}" srcId="{D7FA5D72-1780-4BEA-89F9-C471A814D30B}" destId="{ABCCEB9E-F463-4AFF-8DA9-CF3D9D433182}" srcOrd="2" destOrd="0" parTransId="{5D7A1B8E-0C91-4FA2-B308-F8822138CDBA}" sibTransId="{CE0B557C-F288-4FDA-9C15-F96A1E078C8D}"/>
    <dgm:cxn modelId="{CC1AB4F8-B723-484B-9BCA-F743A99A50C9}" type="presOf" srcId="{8625D6C0-7C06-4509-BC14-1301B9B9044E}" destId="{FCCAFE47-7D01-49E3-9405-655BCA034721}" srcOrd="0" destOrd="0" presId="urn:microsoft.com/office/officeart/2005/8/layout/hList6"/>
    <dgm:cxn modelId="{4A85856E-558F-4382-A147-C2A9A9D7A6BD}" type="presParOf" srcId="{FCCAFE47-7D01-49E3-9405-655BCA034721}" destId="{3B32FBEC-2841-4D98-92F6-07B2D97F9BCC}" srcOrd="0" destOrd="0" presId="urn:microsoft.com/office/officeart/2005/8/layout/hList6"/>
    <dgm:cxn modelId="{CFC5F789-08B7-451D-BFE7-CF6682315AD4}" type="presParOf" srcId="{FCCAFE47-7D01-49E3-9405-655BCA034721}" destId="{167D5001-4143-460D-8E31-91772536CF34}" srcOrd="1" destOrd="0" presId="urn:microsoft.com/office/officeart/2005/8/layout/hList6"/>
    <dgm:cxn modelId="{DA4999E8-4C04-42E0-BDAB-973802072A33}" type="presParOf" srcId="{FCCAFE47-7D01-49E3-9405-655BCA034721}" destId="{63FF9D18-DDFA-4910-9B35-AEDF4284BE82}" srcOrd="2" destOrd="0" presId="urn:microsoft.com/office/officeart/2005/8/layout/hList6"/>
    <dgm:cxn modelId="{FA0DCBD7-63E4-4600-9A28-491D68C0AC1A}" type="presParOf" srcId="{FCCAFE47-7D01-49E3-9405-655BCA034721}" destId="{12761988-58C0-4B9A-9D9D-576931C1C0AC}" srcOrd="3" destOrd="0" presId="urn:microsoft.com/office/officeart/2005/8/layout/hList6"/>
    <dgm:cxn modelId="{D4ACF1E4-4627-418A-B07D-05E1DF62887C}" type="presParOf" srcId="{FCCAFE47-7D01-49E3-9405-655BCA034721}" destId="{74C30E12-FE94-44DC-9DD7-03CB2B68016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5DFED-8488-4E0C-907E-81783E5A7B7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3237171-6A16-4A5C-AF14-D31E898A7A38}">
      <dgm:prSet phldrT="[Texte]"/>
      <dgm:spPr/>
      <dgm:t>
        <a:bodyPr/>
        <a:lstStyle/>
        <a:p>
          <a:r>
            <a:rPr lang="fr-FR" dirty="0"/>
            <a:t>Communication et </a:t>
          </a:r>
          <a:r>
            <a:rPr lang="fr-FR" dirty="0" err="1"/>
            <a:t>évenementiel</a:t>
          </a:r>
          <a:r>
            <a:rPr lang="fr-FR" dirty="0"/>
            <a:t> 	</a:t>
          </a:r>
        </a:p>
      </dgm:t>
    </dgm:pt>
    <dgm:pt modelId="{2292AE00-C280-4E11-9FDC-26EA24E8D4DA}" type="parTrans" cxnId="{E2478362-F9A5-4987-8469-54AB5C0EE92B}">
      <dgm:prSet/>
      <dgm:spPr/>
      <dgm:t>
        <a:bodyPr/>
        <a:lstStyle/>
        <a:p>
          <a:endParaRPr lang="fr-FR"/>
        </a:p>
      </dgm:t>
    </dgm:pt>
    <dgm:pt modelId="{7F5AA450-9214-48D8-8C73-D5FF7A21110F}" type="sibTrans" cxnId="{E2478362-F9A5-4987-8469-54AB5C0EE92B}">
      <dgm:prSet/>
      <dgm:spPr/>
      <dgm:t>
        <a:bodyPr/>
        <a:lstStyle/>
        <a:p>
          <a:endParaRPr lang="fr-FR"/>
        </a:p>
      </dgm:t>
    </dgm:pt>
    <dgm:pt modelId="{F2718A31-F98F-4E22-9E3F-27314C6F66C6}">
      <dgm:prSet phldrT="[Texte]"/>
      <dgm:spPr/>
      <dgm:t>
        <a:bodyPr/>
        <a:lstStyle/>
        <a:p>
          <a:r>
            <a:rPr lang="fr-FR" dirty="0"/>
            <a:t>DIMITRI DUPONT (volontaire service civique)</a:t>
          </a:r>
        </a:p>
      </dgm:t>
    </dgm:pt>
    <dgm:pt modelId="{5B60238E-B9AF-4CF6-B991-BCC6B6C12D74}" type="parTrans" cxnId="{563F723D-EB0C-408C-86C9-05BC7C405995}">
      <dgm:prSet/>
      <dgm:spPr/>
      <dgm:t>
        <a:bodyPr/>
        <a:lstStyle/>
        <a:p>
          <a:endParaRPr lang="fr-FR"/>
        </a:p>
      </dgm:t>
    </dgm:pt>
    <dgm:pt modelId="{97404D19-735C-46BD-8657-C068F8AF72EA}" type="sibTrans" cxnId="{563F723D-EB0C-408C-86C9-05BC7C405995}">
      <dgm:prSet/>
      <dgm:spPr/>
      <dgm:t>
        <a:bodyPr/>
        <a:lstStyle/>
        <a:p>
          <a:endParaRPr lang="fr-FR"/>
        </a:p>
      </dgm:t>
    </dgm:pt>
    <dgm:pt modelId="{F307AD12-1675-4DDF-82B2-034F920FF8EA}">
      <dgm:prSet phldrT="[Texte]"/>
      <dgm:spPr/>
      <dgm:t>
        <a:bodyPr/>
        <a:lstStyle/>
        <a:p>
          <a:r>
            <a:rPr lang="fr-FR" dirty="0"/>
            <a:t>En septembre 2022 </a:t>
          </a:r>
        </a:p>
      </dgm:t>
    </dgm:pt>
    <dgm:pt modelId="{52084E23-041F-4C91-B54C-4E2C246C524D}" type="parTrans" cxnId="{ED90B581-9D46-474E-A4FB-1EC42F5EB5CE}">
      <dgm:prSet/>
      <dgm:spPr/>
      <dgm:t>
        <a:bodyPr/>
        <a:lstStyle/>
        <a:p>
          <a:endParaRPr lang="fr-FR"/>
        </a:p>
      </dgm:t>
    </dgm:pt>
    <dgm:pt modelId="{3EB693A9-300E-4B10-9781-CF263D3E5BAF}" type="sibTrans" cxnId="{ED90B581-9D46-474E-A4FB-1EC42F5EB5CE}">
      <dgm:prSet/>
      <dgm:spPr/>
      <dgm:t>
        <a:bodyPr/>
        <a:lstStyle/>
        <a:p>
          <a:endParaRPr lang="fr-FR"/>
        </a:p>
      </dgm:t>
    </dgm:pt>
    <dgm:pt modelId="{2BE2F9C6-DF11-478B-9FF6-AAE924397C1A}">
      <dgm:prSet phldrT="[Texte]"/>
      <dgm:spPr/>
      <dgm:t>
        <a:bodyPr/>
        <a:lstStyle/>
        <a:p>
          <a:r>
            <a:rPr lang="fr-FR" dirty="0"/>
            <a:t>1 volontaire S C communication</a:t>
          </a:r>
        </a:p>
      </dgm:t>
    </dgm:pt>
    <dgm:pt modelId="{E9F0C1A3-09C8-4F28-A977-2382F52D3681}" type="parTrans" cxnId="{91893288-3C7C-42E7-84E7-33133DFEBD1F}">
      <dgm:prSet/>
      <dgm:spPr/>
      <dgm:t>
        <a:bodyPr/>
        <a:lstStyle/>
        <a:p>
          <a:endParaRPr lang="fr-FR"/>
        </a:p>
      </dgm:t>
    </dgm:pt>
    <dgm:pt modelId="{8125F3F5-D076-46A5-B2CE-427AF31D15D2}" type="sibTrans" cxnId="{91893288-3C7C-42E7-84E7-33133DFEBD1F}">
      <dgm:prSet/>
      <dgm:spPr/>
      <dgm:t>
        <a:bodyPr/>
        <a:lstStyle/>
        <a:p>
          <a:endParaRPr lang="fr-FR"/>
        </a:p>
      </dgm:t>
    </dgm:pt>
    <dgm:pt modelId="{4656C99E-F1B7-41E3-8AA5-E5524BEF4270}">
      <dgm:prSet phldrT="[Texte]"/>
      <dgm:spPr/>
      <dgm:t>
        <a:bodyPr/>
        <a:lstStyle/>
        <a:p>
          <a:r>
            <a:rPr lang="fr-FR" dirty="0"/>
            <a:t>1 volontaire S C Gestion / finances</a:t>
          </a:r>
        </a:p>
      </dgm:t>
    </dgm:pt>
    <dgm:pt modelId="{94C0F994-E346-4B99-ABD8-AE2DDEF33A39}" type="parTrans" cxnId="{D1224481-60BC-4450-966E-2BAEF48AFAA8}">
      <dgm:prSet/>
      <dgm:spPr/>
      <dgm:t>
        <a:bodyPr/>
        <a:lstStyle/>
        <a:p>
          <a:endParaRPr lang="fr-FR"/>
        </a:p>
      </dgm:t>
    </dgm:pt>
    <dgm:pt modelId="{B06B3E73-CB69-4630-9FE1-22EFBEC2E9C2}" type="sibTrans" cxnId="{D1224481-60BC-4450-966E-2BAEF48AFAA8}">
      <dgm:prSet/>
      <dgm:spPr/>
      <dgm:t>
        <a:bodyPr/>
        <a:lstStyle/>
        <a:p>
          <a:endParaRPr lang="fr-FR"/>
        </a:p>
      </dgm:t>
    </dgm:pt>
    <dgm:pt modelId="{FCAE1774-B295-457D-980C-F329182FD096}" type="pres">
      <dgm:prSet presAssocID="{F1B5DFED-8488-4E0C-907E-81783E5A7B7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8ECBDA9-7413-4C56-9AD0-2312317042C6}" type="pres">
      <dgm:prSet presAssocID="{C3237171-6A16-4A5C-AF14-D31E898A7A38}" presName="circle1" presStyleLbl="node1" presStyleIdx="0" presStyleCnt="2"/>
      <dgm:spPr/>
    </dgm:pt>
    <dgm:pt modelId="{AA130447-F5A3-4CC7-9C59-1D25A62E568E}" type="pres">
      <dgm:prSet presAssocID="{C3237171-6A16-4A5C-AF14-D31E898A7A38}" presName="space" presStyleCnt="0"/>
      <dgm:spPr/>
    </dgm:pt>
    <dgm:pt modelId="{D8A56DA6-FD61-4B41-8446-94FD89D60780}" type="pres">
      <dgm:prSet presAssocID="{C3237171-6A16-4A5C-AF14-D31E898A7A38}" presName="rect1" presStyleLbl="alignAcc1" presStyleIdx="0" presStyleCnt="2"/>
      <dgm:spPr/>
    </dgm:pt>
    <dgm:pt modelId="{33BB7F34-EB90-4266-94B9-69C039DBB080}" type="pres">
      <dgm:prSet presAssocID="{F307AD12-1675-4DDF-82B2-034F920FF8EA}" presName="vertSpace2" presStyleLbl="node1" presStyleIdx="0" presStyleCnt="2"/>
      <dgm:spPr/>
    </dgm:pt>
    <dgm:pt modelId="{0D1FF828-467F-4D59-9757-5D615A73D20A}" type="pres">
      <dgm:prSet presAssocID="{F307AD12-1675-4DDF-82B2-034F920FF8EA}" presName="circle2" presStyleLbl="node1" presStyleIdx="1" presStyleCnt="2"/>
      <dgm:spPr/>
    </dgm:pt>
    <dgm:pt modelId="{876D088C-A1EC-4043-8C57-272757A9C72C}" type="pres">
      <dgm:prSet presAssocID="{F307AD12-1675-4DDF-82B2-034F920FF8EA}" presName="rect2" presStyleLbl="alignAcc1" presStyleIdx="1" presStyleCnt="2"/>
      <dgm:spPr/>
    </dgm:pt>
    <dgm:pt modelId="{BE698BFD-E2B9-4410-9292-4F0F0832A61B}" type="pres">
      <dgm:prSet presAssocID="{C3237171-6A16-4A5C-AF14-D31E898A7A38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AF3F5CFD-54AE-4EA2-A2DB-61ABD0ED7156}" type="pres">
      <dgm:prSet presAssocID="{C3237171-6A16-4A5C-AF14-D31E898A7A38}" presName="rect1ChTx" presStyleLbl="alignAcc1" presStyleIdx="1" presStyleCnt="2">
        <dgm:presLayoutVars>
          <dgm:bulletEnabled val="1"/>
        </dgm:presLayoutVars>
      </dgm:prSet>
      <dgm:spPr/>
    </dgm:pt>
    <dgm:pt modelId="{1067AE91-3A64-47A3-9422-819222AB599E}" type="pres">
      <dgm:prSet presAssocID="{F307AD12-1675-4DDF-82B2-034F920FF8EA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BC91FE31-58B2-4B1E-924B-C0E62322B698}" type="pres">
      <dgm:prSet presAssocID="{F307AD12-1675-4DDF-82B2-034F920FF8EA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C79AA209-3A11-4FE0-9185-FEC41997539F}" type="presOf" srcId="{4656C99E-F1B7-41E3-8AA5-E5524BEF4270}" destId="{BC91FE31-58B2-4B1E-924B-C0E62322B698}" srcOrd="0" destOrd="1" presId="urn:microsoft.com/office/officeart/2005/8/layout/target3"/>
    <dgm:cxn modelId="{FABD7423-3DD9-41BB-B64D-BBBBF42E1E45}" type="presOf" srcId="{F307AD12-1675-4DDF-82B2-034F920FF8EA}" destId="{1067AE91-3A64-47A3-9422-819222AB599E}" srcOrd="1" destOrd="0" presId="urn:microsoft.com/office/officeart/2005/8/layout/target3"/>
    <dgm:cxn modelId="{F41FF126-8F48-41DE-9E27-E49A7F183529}" type="presOf" srcId="{F307AD12-1675-4DDF-82B2-034F920FF8EA}" destId="{876D088C-A1EC-4043-8C57-272757A9C72C}" srcOrd="0" destOrd="0" presId="urn:microsoft.com/office/officeart/2005/8/layout/target3"/>
    <dgm:cxn modelId="{563F723D-EB0C-408C-86C9-05BC7C405995}" srcId="{C3237171-6A16-4A5C-AF14-D31E898A7A38}" destId="{F2718A31-F98F-4E22-9E3F-27314C6F66C6}" srcOrd="0" destOrd="0" parTransId="{5B60238E-B9AF-4CF6-B991-BCC6B6C12D74}" sibTransId="{97404D19-735C-46BD-8657-C068F8AF72EA}"/>
    <dgm:cxn modelId="{E2478362-F9A5-4987-8469-54AB5C0EE92B}" srcId="{F1B5DFED-8488-4E0C-907E-81783E5A7B75}" destId="{C3237171-6A16-4A5C-AF14-D31E898A7A38}" srcOrd="0" destOrd="0" parTransId="{2292AE00-C280-4E11-9FDC-26EA24E8D4DA}" sibTransId="{7F5AA450-9214-48D8-8C73-D5FF7A21110F}"/>
    <dgm:cxn modelId="{8432157C-7CFB-4666-949D-780DED4DD75D}" type="presOf" srcId="{C3237171-6A16-4A5C-AF14-D31E898A7A38}" destId="{BE698BFD-E2B9-4410-9292-4F0F0832A61B}" srcOrd="1" destOrd="0" presId="urn:microsoft.com/office/officeart/2005/8/layout/target3"/>
    <dgm:cxn modelId="{D1224481-60BC-4450-966E-2BAEF48AFAA8}" srcId="{F307AD12-1675-4DDF-82B2-034F920FF8EA}" destId="{4656C99E-F1B7-41E3-8AA5-E5524BEF4270}" srcOrd="1" destOrd="0" parTransId="{94C0F994-E346-4B99-ABD8-AE2DDEF33A39}" sibTransId="{B06B3E73-CB69-4630-9FE1-22EFBEC2E9C2}"/>
    <dgm:cxn modelId="{ED90B581-9D46-474E-A4FB-1EC42F5EB5CE}" srcId="{F1B5DFED-8488-4E0C-907E-81783E5A7B75}" destId="{F307AD12-1675-4DDF-82B2-034F920FF8EA}" srcOrd="1" destOrd="0" parTransId="{52084E23-041F-4C91-B54C-4E2C246C524D}" sibTransId="{3EB693A9-300E-4B10-9781-CF263D3E5BAF}"/>
    <dgm:cxn modelId="{91893288-3C7C-42E7-84E7-33133DFEBD1F}" srcId="{F307AD12-1675-4DDF-82B2-034F920FF8EA}" destId="{2BE2F9C6-DF11-478B-9FF6-AAE924397C1A}" srcOrd="0" destOrd="0" parTransId="{E9F0C1A3-09C8-4F28-A977-2382F52D3681}" sibTransId="{8125F3F5-D076-46A5-B2CE-427AF31D15D2}"/>
    <dgm:cxn modelId="{F991F68C-5547-486B-A29A-D000367878A7}" type="presOf" srcId="{2BE2F9C6-DF11-478B-9FF6-AAE924397C1A}" destId="{BC91FE31-58B2-4B1E-924B-C0E62322B698}" srcOrd="0" destOrd="0" presId="urn:microsoft.com/office/officeart/2005/8/layout/target3"/>
    <dgm:cxn modelId="{3ED1F3BE-4D91-4428-BAB9-7A25636DA6E1}" type="presOf" srcId="{F1B5DFED-8488-4E0C-907E-81783E5A7B75}" destId="{FCAE1774-B295-457D-980C-F329182FD096}" srcOrd="0" destOrd="0" presId="urn:microsoft.com/office/officeart/2005/8/layout/target3"/>
    <dgm:cxn modelId="{857309DF-27CF-4E2A-A4BD-F111B4FEB583}" type="presOf" srcId="{C3237171-6A16-4A5C-AF14-D31E898A7A38}" destId="{D8A56DA6-FD61-4B41-8446-94FD89D60780}" srcOrd="0" destOrd="0" presId="urn:microsoft.com/office/officeart/2005/8/layout/target3"/>
    <dgm:cxn modelId="{313D7AFE-FB25-4456-B5CA-1571F805A258}" type="presOf" srcId="{F2718A31-F98F-4E22-9E3F-27314C6F66C6}" destId="{AF3F5CFD-54AE-4EA2-A2DB-61ABD0ED7156}" srcOrd="0" destOrd="0" presId="urn:microsoft.com/office/officeart/2005/8/layout/target3"/>
    <dgm:cxn modelId="{04EA263A-72B1-4AA1-B773-D1006F294E42}" type="presParOf" srcId="{FCAE1774-B295-457D-980C-F329182FD096}" destId="{48ECBDA9-7413-4C56-9AD0-2312317042C6}" srcOrd="0" destOrd="0" presId="urn:microsoft.com/office/officeart/2005/8/layout/target3"/>
    <dgm:cxn modelId="{D76A6C3B-1C60-4566-9BED-92DEEB330DE0}" type="presParOf" srcId="{FCAE1774-B295-457D-980C-F329182FD096}" destId="{AA130447-F5A3-4CC7-9C59-1D25A62E568E}" srcOrd="1" destOrd="0" presId="urn:microsoft.com/office/officeart/2005/8/layout/target3"/>
    <dgm:cxn modelId="{DA11C432-0DAC-40F2-B7E5-1723FEF1B333}" type="presParOf" srcId="{FCAE1774-B295-457D-980C-F329182FD096}" destId="{D8A56DA6-FD61-4B41-8446-94FD89D60780}" srcOrd="2" destOrd="0" presId="urn:microsoft.com/office/officeart/2005/8/layout/target3"/>
    <dgm:cxn modelId="{9DEC8E55-435A-409A-BD02-0BD9E83C83A8}" type="presParOf" srcId="{FCAE1774-B295-457D-980C-F329182FD096}" destId="{33BB7F34-EB90-4266-94B9-69C039DBB080}" srcOrd="3" destOrd="0" presId="urn:microsoft.com/office/officeart/2005/8/layout/target3"/>
    <dgm:cxn modelId="{D4C9D4E9-4E79-4782-B6C6-C6FDAA0A0F58}" type="presParOf" srcId="{FCAE1774-B295-457D-980C-F329182FD096}" destId="{0D1FF828-467F-4D59-9757-5D615A73D20A}" srcOrd="4" destOrd="0" presId="urn:microsoft.com/office/officeart/2005/8/layout/target3"/>
    <dgm:cxn modelId="{36655EAE-47F3-4648-A4E8-758FAB8D04FE}" type="presParOf" srcId="{FCAE1774-B295-457D-980C-F329182FD096}" destId="{876D088C-A1EC-4043-8C57-272757A9C72C}" srcOrd="5" destOrd="0" presId="urn:microsoft.com/office/officeart/2005/8/layout/target3"/>
    <dgm:cxn modelId="{6DB5E191-03D2-4309-8E67-07AC55E01AEA}" type="presParOf" srcId="{FCAE1774-B295-457D-980C-F329182FD096}" destId="{BE698BFD-E2B9-4410-9292-4F0F0832A61B}" srcOrd="6" destOrd="0" presId="urn:microsoft.com/office/officeart/2005/8/layout/target3"/>
    <dgm:cxn modelId="{7874DA7F-96C1-4684-A17E-839396A2E598}" type="presParOf" srcId="{FCAE1774-B295-457D-980C-F329182FD096}" destId="{AF3F5CFD-54AE-4EA2-A2DB-61ABD0ED7156}" srcOrd="7" destOrd="0" presId="urn:microsoft.com/office/officeart/2005/8/layout/target3"/>
    <dgm:cxn modelId="{5117D556-0647-4A9F-AC5F-3E7681833DDF}" type="presParOf" srcId="{FCAE1774-B295-457D-980C-F329182FD096}" destId="{1067AE91-3A64-47A3-9422-819222AB599E}" srcOrd="8" destOrd="0" presId="urn:microsoft.com/office/officeart/2005/8/layout/target3"/>
    <dgm:cxn modelId="{1619C281-3BBA-413F-85A6-F1B807AAE15A}" type="presParOf" srcId="{FCAE1774-B295-457D-980C-F329182FD096}" destId="{BC91FE31-58B2-4B1E-924B-C0E62322B698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B70284-6A6A-407A-A63C-1520C1B908F3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5A70E5C-9D67-438C-9C9C-B2E98DF5B1CB}">
      <dgm:prSet phldrT="[Texte]"/>
      <dgm:spPr/>
      <dgm:t>
        <a:bodyPr/>
        <a:lstStyle/>
        <a:p>
          <a:r>
            <a:rPr lang="fr-FR" dirty="0"/>
            <a:t>Finances</a:t>
          </a:r>
        </a:p>
      </dgm:t>
    </dgm:pt>
    <dgm:pt modelId="{B04817CA-7793-4F10-A740-AB65C4365A36}" type="parTrans" cxnId="{9B7F3B0C-F1EF-40C4-986C-C1F5856A488A}">
      <dgm:prSet/>
      <dgm:spPr/>
      <dgm:t>
        <a:bodyPr/>
        <a:lstStyle/>
        <a:p>
          <a:endParaRPr lang="fr-FR"/>
        </a:p>
      </dgm:t>
    </dgm:pt>
    <dgm:pt modelId="{51236CFA-EDD3-4837-B096-A0F29237F75D}" type="sibTrans" cxnId="{9B7F3B0C-F1EF-40C4-986C-C1F5856A488A}">
      <dgm:prSet/>
      <dgm:spPr/>
      <dgm:t>
        <a:bodyPr/>
        <a:lstStyle/>
        <a:p>
          <a:endParaRPr lang="fr-FR"/>
        </a:p>
      </dgm:t>
    </dgm:pt>
    <dgm:pt modelId="{38D143B6-D676-40A1-871F-25AC56E18FAD}">
      <dgm:prSet phldrT="[Texte]"/>
      <dgm:spPr/>
      <dgm:t>
        <a:bodyPr/>
        <a:lstStyle/>
        <a:p>
          <a:r>
            <a:rPr lang="fr-FR" dirty="0"/>
            <a:t>Encadrement</a:t>
          </a:r>
        </a:p>
      </dgm:t>
    </dgm:pt>
    <dgm:pt modelId="{D16223CA-FBFD-46C3-BA59-F457F22046E6}" type="parTrans" cxnId="{B04626E8-119F-4591-BDE5-450F91BE875C}">
      <dgm:prSet/>
      <dgm:spPr/>
      <dgm:t>
        <a:bodyPr/>
        <a:lstStyle/>
        <a:p>
          <a:endParaRPr lang="fr-FR"/>
        </a:p>
      </dgm:t>
    </dgm:pt>
    <dgm:pt modelId="{BC506C53-3A30-4FD2-834C-40C9C38779D4}" type="sibTrans" cxnId="{B04626E8-119F-4591-BDE5-450F91BE875C}">
      <dgm:prSet/>
      <dgm:spPr/>
      <dgm:t>
        <a:bodyPr/>
        <a:lstStyle/>
        <a:p>
          <a:endParaRPr lang="fr-FR"/>
        </a:p>
      </dgm:t>
    </dgm:pt>
    <dgm:pt modelId="{2774D709-A747-4663-A23F-C69679DDF0CA}">
      <dgm:prSet phldrT="[Texte]"/>
      <dgm:spPr/>
      <dgm:t>
        <a:bodyPr/>
        <a:lstStyle/>
        <a:p>
          <a:r>
            <a:rPr lang="fr-FR" dirty="0" err="1"/>
            <a:t>Athletes</a:t>
          </a:r>
          <a:endParaRPr lang="fr-FR" dirty="0"/>
        </a:p>
      </dgm:t>
    </dgm:pt>
    <dgm:pt modelId="{B8A5D561-5AA8-4583-951E-79FA77AE2936}" type="parTrans" cxnId="{483DA99D-C26D-428F-B782-F0B7BA73A78E}">
      <dgm:prSet/>
      <dgm:spPr/>
      <dgm:t>
        <a:bodyPr/>
        <a:lstStyle/>
        <a:p>
          <a:endParaRPr lang="fr-FR"/>
        </a:p>
      </dgm:t>
    </dgm:pt>
    <dgm:pt modelId="{609FB427-C24F-47A7-8536-791913D6929C}" type="sibTrans" cxnId="{483DA99D-C26D-428F-B782-F0B7BA73A78E}">
      <dgm:prSet/>
      <dgm:spPr/>
      <dgm:t>
        <a:bodyPr/>
        <a:lstStyle/>
        <a:p>
          <a:endParaRPr lang="fr-FR"/>
        </a:p>
      </dgm:t>
    </dgm:pt>
    <dgm:pt modelId="{D0240B1C-EEF4-49A4-BA6F-2C473B636349}" type="pres">
      <dgm:prSet presAssocID="{9AB70284-6A6A-407A-A63C-1520C1B908F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6879C08-AB38-45B0-A78E-CC56F69D3F49}" type="pres">
      <dgm:prSet presAssocID="{65A70E5C-9D67-438C-9C9C-B2E98DF5B1CB}" presName="Accent1" presStyleCnt="0"/>
      <dgm:spPr/>
    </dgm:pt>
    <dgm:pt modelId="{6FFE19E4-82E9-455E-9C8D-CD0BD0AAB949}" type="pres">
      <dgm:prSet presAssocID="{65A70E5C-9D67-438C-9C9C-B2E98DF5B1CB}" presName="Accent" presStyleLbl="node1" presStyleIdx="0" presStyleCnt="3"/>
      <dgm:spPr/>
    </dgm:pt>
    <dgm:pt modelId="{F0E74B9B-CF3A-4B1E-BDDD-7EBAA8ECD9AA}" type="pres">
      <dgm:prSet presAssocID="{65A70E5C-9D67-438C-9C9C-B2E98DF5B1C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D04FE44-3430-4C4D-A782-506353F3983E}" type="pres">
      <dgm:prSet presAssocID="{38D143B6-D676-40A1-871F-25AC56E18FAD}" presName="Accent2" presStyleCnt="0"/>
      <dgm:spPr/>
    </dgm:pt>
    <dgm:pt modelId="{14A6025A-0109-4A4A-87E0-959CB245D8B1}" type="pres">
      <dgm:prSet presAssocID="{38D143B6-D676-40A1-871F-25AC56E18FAD}" presName="Accent" presStyleLbl="node1" presStyleIdx="1" presStyleCnt="3"/>
      <dgm:spPr/>
    </dgm:pt>
    <dgm:pt modelId="{FD144ADC-F6A4-4BF4-B209-5502FBB2A612}" type="pres">
      <dgm:prSet presAssocID="{38D143B6-D676-40A1-871F-25AC56E18FA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452ACC6-FE76-4A3A-9B35-5586436D7B75}" type="pres">
      <dgm:prSet presAssocID="{2774D709-A747-4663-A23F-C69679DDF0CA}" presName="Accent3" presStyleCnt="0"/>
      <dgm:spPr/>
    </dgm:pt>
    <dgm:pt modelId="{FCBB3EE6-0A32-4D1B-9152-291C25995E7A}" type="pres">
      <dgm:prSet presAssocID="{2774D709-A747-4663-A23F-C69679DDF0CA}" presName="Accent" presStyleLbl="node1" presStyleIdx="2" presStyleCnt="3"/>
      <dgm:spPr/>
    </dgm:pt>
    <dgm:pt modelId="{AC19B78B-149C-4506-BAA9-B1DEE8E915B5}" type="pres">
      <dgm:prSet presAssocID="{2774D709-A747-4663-A23F-C69679DDF0C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9B7F3B0C-F1EF-40C4-986C-C1F5856A488A}" srcId="{9AB70284-6A6A-407A-A63C-1520C1B908F3}" destId="{65A70E5C-9D67-438C-9C9C-B2E98DF5B1CB}" srcOrd="0" destOrd="0" parTransId="{B04817CA-7793-4F10-A740-AB65C4365A36}" sibTransId="{51236CFA-EDD3-4837-B096-A0F29237F75D}"/>
    <dgm:cxn modelId="{DD2E3B6A-ABDD-4068-A4A5-CCF8C8E42214}" type="presOf" srcId="{65A70E5C-9D67-438C-9C9C-B2E98DF5B1CB}" destId="{F0E74B9B-CF3A-4B1E-BDDD-7EBAA8ECD9AA}" srcOrd="0" destOrd="0" presId="urn:microsoft.com/office/officeart/2009/layout/CircleArrowProcess"/>
    <dgm:cxn modelId="{A12FC955-842F-4C5C-B4AA-3454303353E1}" type="presOf" srcId="{9AB70284-6A6A-407A-A63C-1520C1B908F3}" destId="{D0240B1C-EEF4-49A4-BA6F-2C473B636349}" srcOrd="0" destOrd="0" presId="urn:microsoft.com/office/officeart/2009/layout/CircleArrowProcess"/>
    <dgm:cxn modelId="{483DA99D-C26D-428F-B782-F0B7BA73A78E}" srcId="{9AB70284-6A6A-407A-A63C-1520C1B908F3}" destId="{2774D709-A747-4663-A23F-C69679DDF0CA}" srcOrd="2" destOrd="0" parTransId="{B8A5D561-5AA8-4583-951E-79FA77AE2936}" sibTransId="{609FB427-C24F-47A7-8536-791913D6929C}"/>
    <dgm:cxn modelId="{B04626E8-119F-4591-BDE5-450F91BE875C}" srcId="{9AB70284-6A6A-407A-A63C-1520C1B908F3}" destId="{38D143B6-D676-40A1-871F-25AC56E18FAD}" srcOrd="1" destOrd="0" parTransId="{D16223CA-FBFD-46C3-BA59-F457F22046E6}" sibTransId="{BC506C53-3A30-4FD2-834C-40C9C38779D4}"/>
    <dgm:cxn modelId="{3B54C9F2-28E6-415D-9436-3971B911C44C}" type="presOf" srcId="{38D143B6-D676-40A1-871F-25AC56E18FAD}" destId="{FD144ADC-F6A4-4BF4-B209-5502FBB2A612}" srcOrd="0" destOrd="0" presId="urn:microsoft.com/office/officeart/2009/layout/CircleArrowProcess"/>
    <dgm:cxn modelId="{B0F097F6-B205-4BA4-A95D-5468242A7944}" type="presOf" srcId="{2774D709-A747-4663-A23F-C69679DDF0CA}" destId="{AC19B78B-149C-4506-BAA9-B1DEE8E915B5}" srcOrd="0" destOrd="0" presId="urn:microsoft.com/office/officeart/2009/layout/CircleArrowProcess"/>
    <dgm:cxn modelId="{8F5B6C17-89DC-4BC2-8D14-8D115C83FD50}" type="presParOf" srcId="{D0240B1C-EEF4-49A4-BA6F-2C473B636349}" destId="{B6879C08-AB38-45B0-A78E-CC56F69D3F49}" srcOrd="0" destOrd="0" presId="urn:microsoft.com/office/officeart/2009/layout/CircleArrowProcess"/>
    <dgm:cxn modelId="{F6FE75AC-6D1C-4074-B4F9-AD09C4381F44}" type="presParOf" srcId="{B6879C08-AB38-45B0-A78E-CC56F69D3F49}" destId="{6FFE19E4-82E9-455E-9C8D-CD0BD0AAB949}" srcOrd="0" destOrd="0" presId="urn:microsoft.com/office/officeart/2009/layout/CircleArrowProcess"/>
    <dgm:cxn modelId="{95911CEC-9C15-44E1-ABC3-AA141BE5342E}" type="presParOf" srcId="{D0240B1C-EEF4-49A4-BA6F-2C473B636349}" destId="{F0E74B9B-CF3A-4B1E-BDDD-7EBAA8ECD9AA}" srcOrd="1" destOrd="0" presId="urn:microsoft.com/office/officeart/2009/layout/CircleArrowProcess"/>
    <dgm:cxn modelId="{7630B785-3517-46BC-BFB8-C26A8642830F}" type="presParOf" srcId="{D0240B1C-EEF4-49A4-BA6F-2C473B636349}" destId="{FD04FE44-3430-4C4D-A782-506353F3983E}" srcOrd="2" destOrd="0" presId="urn:microsoft.com/office/officeart/2009/layout/CircleArrowProcess"/>
    <dgm:cxn modelId="{76CFC860-82C2-460F-B344-6F140441EF00}" type="presParOf" srcId="{FD04FE44-3430-4C4D-A782-506353F3983E}" destId="{14A6025A-0109-4A4A-87E0-959CB245D8B1}" srcOrd="0" destOrd="0" presId="urn:microsoft.com/office/officeart/2009/layout/CircleArrowProcess"/>
    <dgm:cxn modelId="{13271774-64F0-43F7-8921-DCBB0B6D794D}" type="presParOf" srcId="{D0240B1C-EEF4-49A4-BA6F-2C473B636349}" destId="{FD144ADC-F6A4-4BF4-B209-5502FBB2A612}" srcOrd="3" destOrd="0" presId="urn:microsoft.com/office/officeart/2009/layout/CircleArrowProcess"/>
    <dgm:cxn modelId="{5A0E2BB8-5A68-4AE5-A961-83EA167B49D8}" type="presParOf" srcId="{D0240B1C-EEF4-49A4-BA6F-2C473B636349}" destId="{D452ACC6-FE76-4A3A-9B35-5586436D7B75}" srcOrd="4" destOrd="0" presId="urn:microsoft.com/office/officeart/2009/layout/CircleArrowProcess"/>
    <dgm:cxn modelId="{308DDAC6-3C67-495A-BE7B-BA11BC7F2668}" type="presParOf" srcId="{D452ACC6-FE76-4A3A-9B35-5586436D7B75}" destId="{FCBB3EE6-0A32-4D1B-9152-291C25995E7A}" srcOrd="0" destOrd="0" presId="urn:microsoft.com/office/officeart/2009/layout/CircleArrowProcess"/>
    <dgm:cxn modelId="{AE7C8BCF-3F94-4322-84FA-9B5523259DC6}" type="presParOf" srcId="{D0240B1C-EEF4-49A4-BA6F-2C473B636349}" destId="{AC19B78B-149C-4506-BAA9-B1DEE8E915B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FF7A4B-99AF-4DA7-896D-D12C277E024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3AC1171-007A-4276-AC2D-88E92606020F}">
      <dgm:prSet phldrT="[Texte]" custT="1"/>
      <dgm:spPr/>
      <dgm:t>
        <a:bodyPr/>
        <a:lstStyle/>
        <a:p>
          <a:r>
            <a:rPr lang="fr-FR" sz="1800" dirty="0"/>
            <a:t>Prise en compte des résultats jusqu’au niveau départemental</a:t>
          </a:r>
        </a:p>
      </dgm:t>
    </dgm:pt>
    <dgm:pt modelId="{7C2EB885-C4C5-4DCE-94B7-5B9B8BF44EFA}" type="parTrans" cxnId="{16217FBE-3149-4E16-AB9B-A595CD047F0A}">
      <dgm:prSet/>
      <dgm:spPr/>
      <dgm:t>
        <a:bodyPr/>
        <a:lstStyle/>
        <a:p>
          <a:endParaRPr lang="fr-FR" sz="1800"/>
        </a:p>
      </dgm:t>
    </dgm:pt>
    <dgm:pt modelId="{4DF9145F-CFBF-4912-9706-99347E0059D3}" type="sibTrans" cxnId="{16217FBE-3149-4E16-AB9B-A595CD047F0A}">
      <dgm:prSet/>
      <dgm:spPr/>
      <dgm:t>
        <a:bodyPr/>
        <a:lstStyle/>
        <a:p>
          <a:endParaRPr lang="fr-FR" sz="1800"/>
        </a:p>
      </dgm:t>
    </dgm:pt>
    <dgm:pt modelId="{65A0FBCA-107C-4BCC-8705-FDEBBED22CC7}">
      <dgm:prSet phldrT="[Texte]" custT="1"/>
      <dgm:spPr/>
      <dgm:t>
        <a:bodyPr/>
        <a:lstStyle/>
        <a:p>
          <a:r>
            <a:rPr lang="fr-FR" sz="1800" dirty="0"/>
            <a:t>Toutes épreuves : piste / cross et 4 routes</a:t>
          </a:r>
        </a:p>
      </dgm:t>
    </dgm:pt>
    <dgm:pt modelId="{29C2145B-80C3-43F8-9DB4-4E43589C4778}" type="parTrans" cxnId="{676DF9EA-AE23-436D-90C3-EDB728D8FBCB}">
      <dgm:prSet/>
      <dgm:spPr/>
      <dgm:t>
        <a:bodyPr/>
        <a:lstStyle/>
        <a:p>
          <a:endParaRPr lang="fr-FR" sz="1800"/>
        </a:p>
      </dgm:t>
    </dgm:pt>
    <dgm:pt modelId="{F72BF7FC-BFC2-48CB-8F78-AE0E3A049633}" type="sibTrans" cxnId="{676DF9EA-AE23-436D-90C3-EDB728D8FBCB}">
      <dgm:prSet/>
      <dgm:spPr/>
      <dgm:t>
        <a:bodyPr/>
        <a:lstStyle/>
        <a:p>
          <a:endParaRPr lang="fr-FR" sz="1800"/>
        </a:p>
      </dgm:t>
    </dgm:pt>
    <dgm:pt modelId="{9783259F-A79E-4A88-9730-84D0A6698071}">
      <dgm:prSet phldrT="[Texte]" custT="1"/>
      <dgm:spPr/>
      <dgm:t>
        <a:bodyPr/>
        <a:lstStyle/>
        <a:p>
          <a:r>
            <a:rPr lang="fr-FR" sz="1800" dirty="0"/>
            <a:t>Des éveils jusqu’aux masters</a:t>
          </a:r>
        </a:p>
      </dgm:t>
    </dgm:pt>
    <dgm:pt modelId="{5F8D1669-4040-4ECC-BE86-2F980EAA8B46}" type="parTrans" cxnId="{7369B0A7-3356-417F-A391-D294A4818F29}">
      <dgm:prSet/>
      <dgm:spPr/>
      <dgm:t>
        <a:bodyPr/>
        <a:lstStyle/>
        <a:p>
          <a:endParaRPr lang="fr-FR" sz="1800"/>
        </a:p>
      </dgm:t>
    </dgm:pt>
    <dgm:pt modelId="{646658CA-904F-45F2-967A-EC9A41D9683A}" type="sibTrans" cxnId="{7369B0A7-3356-417F-A391-D294A4818F29}">
      <dgm:prSet/>
      <dgm:spPr/>
      <dgm:t>
        <a:bodyPr/>
        <a:lstStyle/>
        <a:p>
          <a:endParaRPr lang="fr-FR" sz="1800"/>
        </a:p>
      </dgm:t>
    </dgm:pt>
    <dgm:pt modelId="{A8440FC4-7389-4881-9C89-47F4EDABCED2}">
      <dgm:prSet phldrT="[Texte]" custT="1"/>
      <dgm:spPr/>
      <dgm:t>
        <a:bodyPr/>
        <a:lstStyle/>
        <a:p>
          <a:r>
            <a:rPr lang="fr-FR" sz="1800" dirty="0"/>
            <a:t>Challenge élite</a:t>
          </a:r>
        </a:p>
      </dgm:t>
    </dgm:pt>
    <dgm:pt modelId="{8B9D4E76-B21E-4FCB-B170-B7433612C678}" type="parTrans" cxnId="{021D2B38-2B58-4D36-B962-B4C7E9AA1943}">
      <dgm:prSet/>
      <dgm:spPr/>
      <dgm:t>
        <a:bodyPr/>
        <a:lstStyle/>
        <a:p>
          <a:endParaRPr lang="fr-FR" sz="1800"/>
        </a:p>
      </dgm:t>
    </dgm:pt>
    <dgm:pt modelId="{D71FD182-69DD-4E76-8D2E-4EBFDEA8CEE3}" type="sibTrans" cxnId="{021D2B38-2B58-4D36-B962-B4C7E9AA1943}">
      <dgm:prSet/>
      <dgm:spPr/>
      <dgm:t>
        <a:bodyPr/>
        <a:lstStyle/>
        <a:p>
          <a:endParaRPr lang="fr-FR" sz="1800"/>
        </a:p>
      </dgm:t>
    </dgm:pt>
    <dgm:pt modelId="{59132BF9-7F7F-4B07-95C3-86A22521FD16}">
      <dgm:prSet phldrT="[Texte]" custT="1"/>
      <dgm:spPr/>
      <dgm:t>
        <a:bodyPr/>
        <a:lstStyle/>
        <a:p>
          <a:r>
            <a:rPr lang="fr-FR" sz="1800" dirty="0"/>
            <a:t>Prise en compte des résultats au niveau régional et +</a:t>
          </a:r>
        </a:p>
      </dgm:t>
    </dgm:pt>
    <dgm:pt modelId="{13B73850-D73E-4C1A-8ABD-976AF7ADE729}" type="parTrans" cxnId="{8CB3192F-B38F-4A29-BA5F-B9A44A35CB31}">
      <dgm:prSet/>
      <dgm:spPr/>
      <dgm:t>
        <a:bodyPr/>
        <a:lstStyle/>
        <a:p>
          <a:endParaRPr lang="fr-FR" sz="1800"/>
        </a:p>
      </dgm:t>
    </dgm:pt>
    <dgm:pt modelId="{2E174A5E-7E92-4536-A2AC-8A12BAF6D791}" type="sibTrans" cxnId="{8CB3192F-B38F-4A29-BA5F-B9A44A35CB31}">
      <dgm:prSet/>
      <dgm:spPr/>
      <dgm:t>
        <a:bodyPr/>
        <a:lstStyle/>
        <a:p>
          <a:endParaRPr lang="fr-FR" sz="1800"/>
        </a:p>
      </dgm:t>
    </dgm:pt>
    <dgm:pt modelId="{82D07F41-0067-4F3D-A21F-8B378E009800}">
      <dgm:prSet phldrT="[Texte]" custT="1"/>
      <dgm:spPr/>
      <dgm:t>
        <a:bodyPr/>
        <a:lstStyle/>
        <a:p>
          <a:r>
            <a:rPr lang="fr-FR" sz="1800" dirty="0"/>
            <a:t>Tous championnats piste / route / cross / trail</a:t>
          </a:r>
        </a:p>
      </dgm:t>
    </dgm:pt>
    <dgm:pt modelId="{9E34D1FA-252E-44D4-86F0-C50F068E6960}" type="parTrans" cxnId="{6D12F4C8-AC5A-4EBA-9BAD-67681C334CA2}">
      <dgm:prSet/>
      <dgm:spPr/>
      <dgm:t>
        <a:bodyPr/>
        <a:lstStyle/>
        <a:p>
          <a:endParaRPr lang="fr-FR" sz="1800"/>
        </a:p>
      </dgm:t>
    </dgm:pt>
    <dgm:pt modelId="{35D8D2B4-51D9-4BCA-845E-F50F8E47132C}" type="sibTrans" cxnId="{6D12F4C8-AC5A-4EBA-9BAD-67681C334CA2}">
      <dgm:prSet/>
      <dgm:spPr/>
      <dgm:t>
        <a:bodyPr/>
        <a:lstStyle/>
        <a:p>
          <a:endParaRPr lang="fr-FR" sz="1800"/>
        </a:p>
      </dgm:t>
    </dgm:pt>
    <dgm:pt modelId="{8B05B1E9-C5B1-4AF0-91CB-58BE609CD06A}">
      <dgm:prSet phldrT="[Texte]" custT="1"/>
      <dgm:spPr/>
      <dgm:t>
        <a:bodyPr/>
        <a:lstStyle/>
        <a:p>
          <a:r>
            <a:rPr lang="fr-FR" sz="1800" dirty="0"/>
            <a:t>Des benjamins jusqu’aux masters</a:t>
          </a:r>
        </a:p>
      </dgm:t>
    </dgm:pt>
    <dgm:pt modelId="{7D6F7101-A8A0-4257-9800-45C91392CF53}" type="parTrans" cxnId="{A5F2926A-0ACB-409C-ADBB-F6AC717FB502}">
      <dgm:prSet/>
      <dgm:spPr/>
      <dgm:t>
        <a:bodyPr/>
        <a:lstStyle/>
        <a:p>
          <a:endParaRPr lang="fr-FR" sz="1800"/>
        </a:p>
      </dgm:t>
    </dgm:pt>
    <dgm:pt modelId="{1AD2F8AA-EE11-4EB4-BF03-D5F484E3F2D1}" type="sibTrans" cxnId="{A5F2926A-0ACB-409C-ADBB-F6AC717FB502}">
      <dgm:prSet/>
      <dgm:spPr/>
      <dgm:t>
        <a:bodyPr/>
        <a:lstStyle/>
        <a:p>
          <a:endParaRPr lang="fr-FR" sz="1800"/>
        </a:p>
      </dgm:t>
    </dgm:pt>
    <dgm:pt modelId="{B77C7372-1C9B-49DB-A7C9-3311A18F75CD}">
      <dgm:prSet phldrT="[Texte]" custT="1"/>
      <dgm:spPr/>
      <dgm:t>
        <a:bodyPr/>
        <a:lstStyle/>
        <a:p>
          <a:r>
            <a:rPr lang="fr-FR" sz="1800" dirty="0"/>
            <a:t>Challenge club</a:t>
          </a:r>
        </a:p>
      </dgm:t>
    </dgm:pt>
    <dgm:pt modelId="{D5051C93-48DB-444F-9F16-90D053370BD5}" type="sibTrans" cxnId="{D5F77650-5488-4B33-8D49-197F397E62B3}">
      <dgm:prSet/>
      <dgm:spPr/>
      <dgm:t>
        <a:bodyPr/>
        <a:lstStyle/>
        <a:p>
          <a:endParaRPr lang="fr-FR" sz="1800"/>
        </a:p>
      </dgm:t>
    </dgm:pt>
    <dgm:pt modelId="{017FA79D-6715-46D0-9293-CD6F713AD0D0}" type="parTrans" cxnId="{D5F77650-5488-4B33-8D49-197F397E62B3}">
      <dgm:prSet/>
      <dgm:spPr/>
      <dgm:t>
        <a:bodyPr/>
        <a:lstStyle/>
        <a:p>
          <a:endParaRPr lang="fr-FR" sz="1800"/>
        </a:p>
      </dgm:t>
    </dgm:pt>
    <dgm:pt modelId="{D9F61947-CEDA-4964-9E80-8C3051300DFE}" type="pres">
      <dgm:prSet presAssocID="{58FF7A4B-99AF-4DA7-896D-D12C277E024A}" presName="layout" presStyleCnt="0">
        <dgm:presLayoutVars>
          <dgm:chMax/>
          <dgm:chPref/>
          <dgm:dir/>
          <dgm:resizeHandles/>
        </dgm:presLayoutVars>
      </dgm:prSet>
      <dgm:spPr/>
    </dgm:pt>
    <dgm:pt modelId="{FBC63FBF-83D4-4111-8FD6-630ACDBBF01D}" type="pres">
      <dgm:prSet presAssocID="{B77C7372-1C9B-49DB-A7C9-3311A18F75CD}" presName="root" presStyleCnt="0">
        <dgm:presLayoutVars>
          <dgm:chMax/>
          <dgm:chPref/>
        </dgm:presLayoutVars>
      </dgm:prSet>
      <dgm:spPr/>
    </dgm:pt>
    <dgm:pt modelId="{49D31515-55F5-4695-8394-6BB6E3F4F460}" type="pres">
      <dgm:prSet presAssocID="{B77C7372-1C9B-49DB-A7C9-3311A18F75CD}" presName="rootComposite" presStyleCnt="0">
        <dgm:presLayoutVars/>
      </dgm:prSet>
      <dgm:spPr/>
    </dgm:pt>
    <dgm:pt modelId="{D9D14A43-AD9F-4D35-9C8C-BFC47EEEE59C}" type="pres">
      <dgm:prSet presAssocID="{B77C7372-1C9B-49DB-A7C9-3311A18F75CD}" presName="ParentAccent" presStyleLbl="alignNode1" presStyleIdx="0" presStyleCnt="2"/>
      <dgm:spPr/>
    </dgm:pt>
    <dgm:pt modelId="{8E466527-4530-4B65-8853-E1DB992F2E29}" type="pres">
      <dgm:prSet presAssocID="{B77C7372-1C9B-49DB-A7C9-3311A18F75CD}" presName="ParentSmallAccent" presStyleLbl="fgAcc1" presStyleIdx="0" presStyleCnt="2"/>
      <dgm:spPr/>
    </dgm:pt>
    <dgm:pt modelId="{76D6DC16-C2D0-4EE9-B3D6-874088D771D0}" type="pres">
      <dgm:prSet presAssocID="{B77C7372-1C9B-49DB-A7C9-3311A18F75CD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3D5E9269-1DD0-478D-B675-A4F710AC0F14}" type="pres">
      <dgm:prSet presAssocID="{B77C7372-1C9B-49DB-A7C9-3311A18F75CD}" presName="childShape" presStyleCnt="0">
        <dgm:presLayoutVars>
          <dgm:chMax val="0"/>
          <dgm:chPref val="0"/>
        </dgm:presLayoutVars>
      </dgm:prSet>
      <dgm:spPr/>
    </dgm:pt>
    <dgm:pt modelId="{E879D796-E30A-4725-A918-5F263FAC85B6}" type="pres">
      <dgm:prSet presAssocID="{A3AC1171-007A-4276-AC2D-88E92606020F}" presName="childComposite" presStyleCnt="0">
        <dgm:presLayoutVars>
          <dgm:chMax val="0"/>
          <dgm:chPref val="0"/>
        </dgm:presLayoutVars>
      </dgm:prSet>
      <dgm:spPr/>
    </dgm:pt>
    <dgm:pt modelId="{4AD032A7-8A2E-4FA2-9966-C40DC443EC2F}" type="pres">
      <dgm:prSet presAssocID="{A3AC1171-007A-4276-AC2D-88E92606020F}" presName="ChildAccent" presStyleLbl="solidFgAcc1" presStyleIdx="0" presStyleCnt="6"/>
      <dgm:spPr/>
    </dgm:pt>
    <dgm:pt modelId="{B3C37484-1CD7-4AC0-89A6-6A1E8BD59ABB}" type="pres">
      <dgm:prSet presAssocID="{A3AC1171-007A-4276-AC2D-88E92606020F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FCFFCD71-B60F-4E1F-8CDC-CE3AE4081DBF}" type="pres">
      <dgm:prSet presAssocID="{65A0FBCA-107C-4BCC-8705-FDEBBED22CC7}" presName="childComposite" presStyleCnt="0">
        <dgm:presLayoutVars>
          <dgm:chMax val="0"/>
          <dgm:chPref val="0"/>
        </dgm:presLayoutVars>
      </dgm:prSet>
      <dgm:spPr/>
    </dgm:pt>
    <dgm:pt modelId="{6727272F-E4EB-4859-ADC2-DD55A9C3AB36}" type="pres">
      <dgm:prSet presAssocID="{65A0FBCA-107C-4BCC-8705-FDEBBED22CC7}" presName="ChildAccent" presStyleLbl="solidFgAcc1" presStyleIdx="1" presStyleCnt="6"/>
      <dgm:spPr/>
    </dgm:pt>
    <dgm:pt modelId="{8CF37047-5B73-42B9-8B8F-B96486BB991F}" type="pres">
      <dgm:prSet presAssocID="{65A0FBCA-107C-4BCC-8705-FDEBBED22CC7}" presName="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0C0DCD5E-D2E2-4311-9543-99451246C381}" type="pres">
      <dgm:prSet presAssocID="{9783259F-A79E-4A88-9730-84D0A6698071}" presName="childComposite" presStyleCnt="0">
        <dgm:presLayoutVars>
          <dgm:chMax val="0"/>
          <dgm:chPref val="0"/>
        </dgm:presLayoutVars>
      </dgm:prSet>
      <dgm:spPr/>
    </dgm:pt>
    <dgm:pt modelId="{B7E91A3A-6BAF-4E5A-BDA5-9B09A89ADC99}" type="pres">
      <dgm:prSet presAssocID="{9783259F-A79E-4A88-9730-84D0A6698071}" presName="ChildAccent" presStyleLbl="solidFgAcc1" presStyleIdx="2" presStyleCnt="6"/>
      <dgm:spPr/>
    </dgm:pt>
    <dgm:pt modelId="{B5D861B8-8F0A-4A64-B25B-509B3C4F702E}" type="pres">
      <dgm:prSet presAssocID="{9783259F-A79E-4A88-9730-84D0A6698071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FC8C0F6-9548-48DB-AE78-4B123431D23C}" type="pres">
      <dgm:prSet presAssocID="{A8440FC4-7389-4881-9C89-47F4EDABCED2}" presName="root" presStyleCnt="0">
        <dgm:presLayoutVars>
          <dgm:chMax/>
          <dgm:chPref/>
        </dgm:presLayoutVars>
      </dgm:prSet>
      <dgm:spPr/>
    </dgm:pt>
    <dgm:pt modelId="{04AA6D11-1381-4945-BE99-FC11FBB1BE66}" type="pres">
      <dgm:prSet presAssocID="{A8440FC4-7389-4881-9C89-47F4EDABCED2}" presName="rootComposite" presStyleCnt="0">
        <dgm:presLayoutVars/>
      </dgm:prSet>
      <dgm:spPr/>
    </dgm:pt>
    <dgm:pt modelId="{8F6FE11A-3A69-4DE1-88B5-02B4C143F433}" type="pres">
      <dgm:prSet presAssocID="{A8440FC4-7389-4881-9C89-47F4EDABCED2}" presName="ParentAccent" presStyleLbl="alignNode1" presStyleIdx="1" presStyleCnt="2"/>
      <dgm:spPr/>
    </dgm:pt>
    <dgm:pt modelId="{CD5309AE-6743-4204-8495-5D70B8159E87}" type="pres">
      <dgm:prSet presAssocID="{A8440FC4-7389-4881-9C89-47F4EDABCED2}" presName="ParentSmallAccent" presStyleLbl="fgAcc1" presStyleIdx="1" presStyleCnt="2"/>
      <dgm:spPr/>
    </dgm:pt>
    <dgm:pt modelId="{BAE09C91-C5CD-4F1F-BB9E-AB3AB84CC4A5}" type="pres">
      <dgm:prSet presAssocID="{A8440FC4-7389-4881-9C89-47F4EDABCED2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D4E14E5C-5C39-4200-8211-7AF3BDE81EB6}" type="pres">
      <dgm:prSet presAssocID="{A8440FC4-7389-4881-9C89-47F4EDABCED2}" presName="childShape" presStyleCnt="0">
        <dgm:presLayoutVars>
          <dgm:chMax val="0"/>
          <dgm:chPref val="0"/>
        </dgm:presLayoutVars>
      </dgm:prSet>
      <dgm:spPr/>
    </dgm:pt>
    <dgm:pt modelId="{B49319FD-59A9-496B-AC29-33C0520A778B}" type="pres">
      <dgm:prSet presAssocID="{59132BF9-7F7F-4B07-95C3-86A22521FD16}" presName="childComposite" presStyleCnt="0">
        <dgm:presLayoutVars>
          <dgm:chMax val="0"/>
          <dgm:chPref val="0"/>
        </dgm:presLayoutVars>
      </dgm:prSet>
      <dgm:spPr/>
    </dgm:pt>
    <dgm:pt modelId="{4FB977F4-EB83-408E-948E-F80F022D01A1}" type="pres">
      <dgm:prSet presAssocID="{59132BF9-7F7F-4B07-95C3-86A22521FD16}" presName="ChildAccent" presStyleLbl="solidFgAcc1" presStyleIdx="3" presStyleCnt="6"/>
      <dgm:spPr/>
    </dgm:pt>
    <dgm:pt modelId="{320A5E8B-2F83-4740-B7E2-44A7F1782539}" type="pres">
      <dgm:prSet presAssocID="{59132BF9-7F7F-4B07-95C3-86A22521FD16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390BB8BB-9AEA-43F7-8E24-9DA874841307}" type="pres">
      <dgm:prSet presAssocID="{82D07F41-0067-4F3D-A21F-8B378E009800}" presName="childComposite" presStyleCnt="0">
        <dgm:presLayoutVars>
          <dgm:chMax val="0"/>
          <dgm:chPref val="0"/>
        </dgm:presLayoutVars>
      </dgm:prSet>
      <dgm:spPr/>
    </dgm:pt>
    <dgm:pt modelId="{378066FF-ED42-4F8F-8C12-0552346F547B}" type="pres">
      <dgm:prSet presAssocID="{82D07F41-0067-4F3D-A21F-8B378E009800}" presName="ChildAccent" presStyleLbl="solidFgAcc1" presStyleIdx="4" presStyleCnt="6"/>
      <dgm:spPr/>
    </dgm:pt>
    <dgm:pt modelId="{B422443A-2316-45D4-973B-39186084975C}" type="pres">
      <dgm:prSet presAssocID="{82D07F41-0067-4F3D-A21F-8B378E009800}" presName="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B8D1894D-3E49-44DB-9078-ABD90CFF8084}" type="pres">
      <dgm:prSet presAssocID="{8B05B1E9-C5B1-4AF0-91CB-58BE609CD06A}" presName="childComposite" presStyleCnt="0">
        <dgm:presLayoutVars>
          <dgm:chMax val="0"/>
          <dgm:chPref val="0"/>
        </dgm:presLayoutVars>
      </dgm:prSet>
      <dgm:spPr/>
    </dgm:pt>
    <dgm:pt modelId="{0DBDEB33-6D32-487B-978F-F0F8790B072B}" type="pres">
      <dgm:prSet presAssocID="{8B05B1E9-C5B1-4AF0-91CB-58BE609CD06A}" presName="ChildAccent" presStyleLbl="solidFgAcc1" presStyleIdx="5" presStyleCnt="6"/>
      <dgm:spPr/>
    </dgm:pt>
    <dgm:pt modelId="{797A2E17-461C-4EC2-9381-681FB3E0D2BD}" type="pres">
      <dgm:prSet presAssocID="{8B05B1E9-C5B1-4AF0-91CB-58BE609CD06A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200EC10C-25E3-4348-AB6A-611B137A2315}" type="presOf" srcId="{65A0FBCA-107C-4BCC-8705-FDEBBED22CC7}" destId="{8CF37047-5B73-42B9-8B8F-B96486BB991F}" srcOrd="0" destOrd="0" presId="urn:microsoft.com/office/officeart/2008/layout/SquareAccentList"/>
    <dgm:cxn modelId="{A15A2D13-36B0-41B3-B0B1-AB15D723AA23}" type="presOf" srcId="{82D07F41-0067-4F3D-A21F-8B378E009800}" destId="{B422443A-2316-45D4-973B-39186084975C}" srcOrd="0" destOrd="0" presId="urn:microsoft.com/office/officeart/2008/layout/SquareAccentList"/>
    <dgm:cxn modelId="{8CB3192F-B38F-4A29-BA5F-B9A44A35CB31}" srcId="{A8440FC4-7389-4881-9C89-47F4EDABCED2}" destId="{59132BF9-7F7F-4B07-95C3-86A22521FD16}" srcOrd="0" destOrd="0" parTransId="{13B73850-D73E-4C1A-8ABD-976AF7ADE729}" sibTransId="{2E174A5E-7E92-4536-A2AC-8A12BAF6D791}"/>
    <dgm:cxn modelId="{021D2B38-2B58-4D36-B962-B4C7E9AA1943}" srcId="{58FF7A4B-99AF-4DA7-896D-D12C277E024A}" destId="{A8440FC4-7389-4881-9C89-47F4EDABCED2}" srcOrd="1" destOrd="0" parTransId="{8B9D4E76-B21E-4FCB-B170-B7433612C678}" sibTransId="{D71FD182-69DD-4E76-8D2E-4EBFDEA8CEE3}"/>
    <dgm:cxn modelId="{A5F2926A-0ACB-409C-ADBB-F6AC717FB502}" srcId="{A8440FC4-7389-4881-9C89-47F4EDABCED2}" destId="{8B05B1E9-C5B1-4AF0-91CB-58BE609CD06A}" srcOrd="2" destOrd="0" parTransId="{7D6F7101-A8A0-4257-9800-45C91392CF53}" sibTransId="{1AD2F8AA-EE11-4EB4-BF03-D5F484E3F2D1}"/>
    <dgm:cxn modelId="{D5F77650-5488-4B33-8D49-197F397E62B3}" srcId="{58FF7A4B-99AF-4DA7-896D-D12C277E024A}" destId="{B77C7372-1C9B-49DB-A7C9-3311A18F75CD}" srcOrd="0" destOrd="0" parTransId="{017FA79D-6715-46D0-9293-CD6F713AD0D0}" sibTransId="{D5051C93-48DB-444F-9F16-90D053370BD5}"/>
    <dgm:cxn modelId="{F9584977-11DE-414A-9911-BCC33F57D968}" type="presOf" srcId="{59132BF9-7F7F-4B07-95C3-86A22521FD16}" destId="{320A5E8B-2F83-4740-B7E2-44A7F1782539}" srcOrd="0" destOrd="0" presId="urn:microsoft.com/office/officeart/2008/layout/SquareAccentList"/>
    <dgm:cxn modelId="{1E76CA88-5DFA-4738-8547-55C15297894F}" type="presOf" srcId="{B77C7372-1C9B-49DB-A7C9-3311A18F75CD}" destId="{76D6DC16-C2D0-4EE9-B3D6-874088D771D0}" srcOrd="0" destOrd="0" presId="urn:microsoft.com/office/officeart/2008/layout/SquareAccentList"/>
    <dgm:cxn modelId="{9B440E94-CC06-4116-8F37-9DBFDA943F20}" type="presOf" srcId="{A3AC1171-007A-4276-AC2D-88E92606020F}" destId="{B3C37484-1CD7-4AC0-89A6-6A1E8BD59ABB}" srcOrd="0" destOrd="0" presId="urn:microsoft.com/office/officeart/2008/layout/SquareAccentList"/>
    <dgm:cxn modelId="{7369B0A7-3356-417F-A391-D294A4818F29}" srcId="{B77C7372-1C9B-49DB-A7C9-3311A18F75CD}" destId="{9783259F-A79E-4A88-9730-84D0A6698071}" srcOrd="2" destOrd="0" parTransId="{5F8D1669-4040-4ECC-BE86-2F980EAA8B46}" sibTransId="{646658CA-904F-45F2-967A-EC9A41D9683A}"/>
    <dgm:cxn modelId="{59F26FA8-1C49-4FDB-87AD-D770A5549A78}" type="presOf" srcId="{8B05B1E9-C5B1-4AF0-91CB-58BE609CD06A}" destId="{797A2E17-461C-4EC2-9381-681FB3E0D2BD}" srcOrd="0" destOrd="0" presId="urn:microsoft.com/office/officeart/2008/layout/SquareAccentList"/>
    <dgm:cxn modelId="{9FD944AA-468C-4FF0-887B-349CF09F5B79}" type="presOf" srcId="{9783259F-A79E-4A88-9730-84D0A6698071}" destId="{B5D861B8-8F0A-4A64-B25B-509B3C4F702E}" srcOrd="0" destOrd="0" presId="urn:microsoft.com/office/officeart/2008/layout/SquareAccentList"/>
    <dgm:cxn modelId="{16217FBE-3149-4E16-AB9B-A595CD047F0A}" srcId="{B77C7372-1C9B-49DB-A7C9-3311A18F75CD}" destId="{A3AC1171-007A-4276-AC2D-88E92606020F}" srcOrd="0" destOrd="0" parTransId="{7C2EB885-C4C5-4DCE-94B7-5B9B8BF44EFA}" sibTransId="{4DF9145F-CFBF-4912-9706-99347E0059D3}"/>
    <dgm:cxn modelId="{6D12F4C8-AC5A-4EBA-9BAD-67681C334CA2}" srcId="{A8440FC4-7389-4881-9C89-47F4EDABCED2}" destId="{82D07F41-0067-4F3D-A21F-8B378E009800}" srcOrd="1" destOrd="0" parTransId="{9E34D1FA-252E-44D4-86F0-C50F068E6960}" sibTransId="{35D8D2B4-51D9-4BCA-845E-F50F8E47132C}"/>
    <dgm:cxn modelId="{43863BEA-7CE7-4A57-86F4-9033C60566F2}" type="presOf" srcId="{A8440FC4-7389-4881-9C89-47F4EDABCED2}" destId="{BAE09C91-C5CD-4F1F-BB9E-AB3AB84CC4A5}" srcOrd="0" destOrd="0" presId="urn:microsoft.com/office/officeart/2008/layout/SquareAccentList"/>
    <dgm:cxn modelId="{676DF9EA-AE23-436D-90C3-EDB728D8FBCB}" srcId="{B77C7372-1C9B-49DB-A7C9-3311A18F75CD}" destId="{65A0FBCA-107C-4BCC-8705-FDEBBED22CC7}" srcOrd="1" destOrd="0" parTransId="{29C2145B-80C3-43F8-9DB4-4E43589C4778}" sibTransId="{F72BF7FC-BFC2-48CB-8F78-AE0E3A049633}"/>
    <dgm:cxn modelId="{1653AEF1-9FF3-4336-9F80-7E86FFEAB26F}" type="presOf" srcId="{58FF7A4B-99AF-4DA7-896D-D12C277E024A}" destId="{D9F61947-CEDA-4964-9E80-8C3051300DFE}" srcOrd="0" destOrd="0" presId="urn:microsoft.com/office/officeart/2008/layout/SquareAccentList"/>
    <dgm:cxn modelId="{987534E2-78DB-4547-8D3B-EA4B8720ACC4}" type="presParOf" srcId="{D9F61947-CEDA-4964-9E80-8C3051300DFE}" destId="{FBC63FBF-83D4-4111-8FD6-630ACDBBF01D}" srcOrd="0" destOrd="0" presId="urn:microsoft.com/office/officeart/2008/layout/SquareAccentList"/>
    <dgm:cxn modelId="{8CDB29CB-C4BD-4D76-BFEF-B5D104D13782}" type="presParOf" srcId="{FBC63FBF-83D4-4111-8FD6-630ACDBBF01D}" destId="{49D31515-55F5-4695-8394-6BB6E3F4F460}" srcOrd="0" destOrd="0" presId="urn:microsoft.com/office/officeart/2008/layout/SquareAccentList"/>
    <dgm:cxn modelId="{F263A9D5-B583-4AE4-A1B0-C8D367695C9A}" type="presParOf" srcId="{49D31515-55F5-4695-8394-6BB6E3F4F460}" destId="{D9D14A43-AD9F-4D35-9C8C-BFC47EEEE59C}" srcOrd="0" destOrd="0" presId="urn:microsoft.com/office/officeart/2008/layout/SquareAccentList"/>
    <dgm:cxn modelId="{A3398979-1C7A-4303-AD34-063368CC5603}" type="presParOf" srcId="{49D31515-55F5-4695-8394-6BB6E3F4F460}" destId="{8E466527-4530-4B65-8853-E1DB992F2E29}" srcOrd="1" destOrd="0" presId="urn:microsoft.com/office/officeart/2008/layout/SquareAccentList"/>
    <dgm:cxn modelId="{21B17E6D-74CC-4266-93E2-A2D9306F4D8C}" type="presParOf" srcId="{49D31515-55F5-4695-8394-6BB6E3F4F460}" destId="{76D6DC16-C2D0-4EE9-B3D6-874088D771D0}" srcOrd="2" destOrd="0" presId="urn:microsoft.com/office/officeart/2008/layout/SquareAccentList"/>
    <dgm:cxn modelId="{21C384DF-EA8F-4BAC-A311-4D8BD31302CC}" type="presParOf" srcId="{FBC63FBF-83D4-4111-8FD6-630ACDBBF01D}" destId="{3D5E9269-1DD0-478D-B675-A4F710AC0F14}" srcOrd="1" destOrd="0" presId="urn:microsoft.com/office/officeart/2008/layout/SquareAccentList"/>
    <dgm:cxn modelId="{CC3FFDA5-343D-494E-9D0B-E953DF268B68}" type="presParOf" srcId="{3D5E9269-1DD0-478D-B675-A4F710AC0F14}" destId="{E879D796-E30A-4725-A918-5F263FAC85B6}" srcOrd="0" destOrd="0" presId="urn:microsoft.com/office/officeart/2008/layout/SquareAccentList"/>
    <dgm:cxn modelId="{1DBA8375-8094-48E9-A09A-F70D4C1E9412}" type="presParOf" srcId="{E879D796-E30A-4725-A918-5F263FAC85B6}" destId="{4AD032A7-8A2E-4FA2-9966-C40DC443EC2F}" srcOrd="0" destOrd="0" presId="urn:microsoft.com/office/officeart/2008/layout/SquareAccentList"/>
    <dgm:cxn modelId="{317FA34E-B08A-4AFA-87EB-729545BE5E6A}" type="presParOf" srcId="{E879D796-E30A-4725-A918-5F263FAC85B6}" destId="{B3C37484-1CD7-4AC0-89A6-6A1E8BD59ABB}" srcOrd="1" destOrd="0" presId="urn:microsoft.com/office/officeart/2008/layout/SquareAccentList"/>
    <dgm:cxn modelId="{BDCF3BDC-2421-4701-A422-EEA0AED87624}" type="presParOf" srcId="{3D5E9269-1DD0-478D-B675-A4F710AC0F14}" destId="{FCFFCD71-B60F-4E1F-8CDC-CE3AE4081DBF}" srcOrd="1" destOrd="0" presId="urn:microsoft.com/office/officeart/2008/layout/SquareAccentList"/>
    <dgm:cxn modelId="{ACCF6C3B-AF3A-466E-B31E-17E2BB0BDF61}" type="presParOf" srcId="{FCFFCD71-B60F-4E1F-8CDC-CE3AE4081DBF}" destId="{6727272F-E4EB-4859-ADC2-DD55A9C3AB36}" srcOrd="0" destOrd="0" presId="urn:microsoft.com/office/officeart/2008/layout/SquareAccentList"/>
    <dgm:cxn modelId="{38006B2B-6C95-470D-9441-AD807AAF49C8}" type="presParOf" srcId="{FCFFCD71-B60F-4E1F-8CDC-CE3AE4081DBF}" destId="{8CF37047-5B73-42B9-8B8F-B96486BB991F}" srcOrd="1" destOrd="0" presId="urn:microsoft.com/office/officeart/2008/layout/SquareAccentList"/>
    <dgm:cxn modelId="{27B9E850-DE2A-42EE-9114-46C59204E362}" type="presParOf" srcId="{3D5E9269-1DD0-478D-B675-A4F710AC0F14}" destId="{0C0DCD5E-D2E2-4311-9543-99451246C381}" srcOrd="2" destOrd="0" presId="urn:microsoft.com/office/officeart/2008/layout/SquareAccentList"/>
    <dgm:cxn modelId="{BF25EE5F-33A2-4F3B-9A1A-5F1182E44510}" type="presParOf" srcId="{0C0DCD5E-D2E2-4311-9543-99451246C381}" destId="{B7E91A3A-6BAF-4E5A-BDA5-9B09A89ADC99}" srcOrd="0" destOrd="0" presId="urn:microsoft.com/office/officeart/2008/layout/SquareAccentList"/>
    <dgm:cxn modelId="{8CF68EDC-1380-4491-80BF-D0C5F19BE2F0}" type="presParOf" srcId="{0C0DCD5E-D2E2-4311-9543-99451246C381}" destId="{B5D861B8-8F0A-4A64-B25B-509B3C4F702E}" srcOrd="1" destOrd="0" presId="urn:microsoft.com/office/officeart/2008/layout/SquareAccentList"/>
    <dgm:cxn modelId="{DFE21733-7349-4F77-91BB-21A06C082013}" type="presParOf" srcId="{D9F61947-CEDA-4964-9E80-8C3051300DFE}" destId="{AFC8C0F6-9548-48DB-AE78-4B123431D23C}" srcOrd="1" destOrd="0" presId="urn:microsoft.com/office/officeart/2008/layout/SquareAccentList"/>
    <dgm:cxn modelId="{33544945-D27D-4276-86B9-6A605DC877B2}" type="presParOf" srcId="{AFC8C0F6-9548-48DB-AE78-4B123431D23C}" destId="{04AA6D11-1381-4945-BE99-FC11FBB1BE66}" srcOrd="0" destOrd="0" presId="urn:microsoft.com/office/officeart/2008/layout/SquareAccentList"/>
    <dgm:cxn modelId="{2CC7B9FD-D947-49C7-A399-971AFA74946B}" type="presParOf" srcId="{04AA6D11-1381-4945-BE99-FC11FBB1BE66}" destId="{8F6FE11A-3A69-4DE1-88B5-02B4C143F433}" srcOrd="0" destOrd="0" presId="urn:microsoft.com/office/officeart/2008/layout/SquareAccentList"/>
    <dgm:cxn modelId="{7DEBBBCF-0DE7-4FEF-9132-70B0267D326C}" type="presParOf" srcId="{04AA6D11-1381-4945-BE99-FC11FBB1BE66}" destId="{CD5309AE-6743-4204-8495-5D70B8159E87}" srcOrd="1" destOrd="0" presId="urn:microsoft.com/office/officeart/2008/layout/SquareAccentList"/>
    <dgm:cxn modelId="{5CBC0FC4-966F-4031-BCFB-F3014D616CF8}" type="presParOf" srcId="{04AA6D11-1381-4945-BE99-FC11FBB1BE66}" destId="{BAE09C91-C5CD-4F1F-BB9E-AB3AB84CC4A5}" srcOrd="2" destOrd="0" presId="urn:microsoft.com/office/officeart/2008/layout/SquareAccentList"/>
    <dgm:cxn modelId="{4899E2DC-BEC4-4884-A42F-542008B48C4E}" type="presParOf" srcId="{AFC8C0F6-9548-48DB-AE78-4B123431D23C}" destId="{D4E14E5C-5C39-4200-8211-7AF3BDE81EB6}" srcOrd="1" destOrd="0" presId="urn:microsoft.com/office/officeart/2008/layout/SquareAccentList"/>
    <dgm:cxn modelId="{C05F5E15-F0BD-48D2-8ACC-E0A14386BC10}" type="presParOf" srcId="{D4E14E5C-5C39-4200-8211-7AF3BDE81EB6}" destId="{B49319FD-59A9-496B-AC29-33C0520A778B}" srcOrd="0" destOrd="0" presId="urn:microsoft.com/office/officeart/2008/layout/SquareAccentList"/>
    <dgm:cxn modelId="{1B2482FF-39CE-4533-A58B-FDFF0CEC49C4}" type="presParOf" srcId="{B49319FD-59A9-496B-AC29-33C0520A778B}" destId="{4FB977F4-EB83-408E-948E-F80F022D01A1}" srcOrd="0" destOrd="0" presId="urn:microsoft.com/office/officeart/2008/layout/SquareAccentList"/>
    <dgm:cxn modelId="{B6569E09-4B15-4887-BB2A-23B0051C4EB9}" type="presParOf" srcId="{B49319FD-59A9-496B-AC29-33C0520A778B}" destId="{320A5E8B-2F83-4740-B7E2-44A7F1782539}" srcOrd="1" destOrd="0" presId="urn:microsoft.com/office/officeart/2008/layout/SquareAccentList"/>
    <dgm:cxn modelId="{F9356CCD-792D-4974-9DBC-3BBF2217C02E}" type="presParOf" srcId="{D4E14E5C-5C39-4200-8211-7AF3BDE81EB6}" destId="{390BB8BB-9AEA-43F7-8E24-9DA874841307}" srcOrd="1" destOrd="0" presId="urn:microsoft.com/office/officeart/2008/layout/SquareAccentList"/>
    <dgm:cxn modelId="{1323E5FC-1D82-4804-BE1F-6353CDF965F3}" type="presParOf" srcId="{390BB8BB-9AEA-43F7-8E24-9DA874841307}" destId="{378066FF-ED42-4F8F-8C12-0552346F547B}" srcOrd="0" destOrd="0" presId="urn:microsoft.com/office/officeart/2008/layout/SquareAccentList"/>
    <dgm:cxn modelId="{B70AB4F6-ED97-40DB-92A2-89294367BBFA}" type="presParOf" srcId="{390BB8BB-9AEA-43F7-8E24-9DA874841307}" destId="{B422443A-2316-45D4-973B-39186084975C}" srcOrd="1" destOrd="0" presId="urn:microsoft.com/office/officeart/2008/layout/SquareAccentList"/>
    <dgm:cxn modelId="{707162C4-5972-4BF1-A8F3-4D7407CA23F2}" type="presParOf" srcId="{D4E14E5C-5C39-4200-8211-7AF3BDE81EB6}" destId="{B8D1894D-3E49-44DB-9078-ABD90CFF8084}" srcOrd="2" destOrd="0" presId="urn:microsoft.com/office/officeart/2008/layout/SquareAccentList"/>
    <dgm:cxn modelId="{AAEAC1D8-7935-4A14-8BDB-F79D86EE382C}" type="presParOf" srcId="{B8D1894D-3E49-44DB-9078-ABD90CFF8084}" destId="{0DBDEB33-6D32-487B-978F-F0F8790B072B}" srcOrd="0" destOrd="0" presId="urn:microsoft.com/office/officeart/2008/layout/SquareAccentList"/>
    <dgm:cxn modelId="{7C9A060E-658B-4CA6-8989-8CB8A9CD0E86}" type="presParOf" srcId="{B8D1894D-3E49-44DB-9078-ABD90CFF8084}" destId="{797A2E17-461C-4EC2-9381-681FB3E0D2B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43C969-2F34-46AD-9790-38DBEE980E0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C5560DB-5A2A-42D5-81E3-74B6B80EA2A4}">
      <dgm:prSet phldrT="[Texte]"/>
      <dgm:spPr/>
      <dgm:t>
        <a:bodyPr/>
        <a:lstStyle/>
        <a:p>
          <a:r>
            <a:rPr lang="fr-FR" dirty="0"/>
            <a:t>Public</a:t>
          </a:r>
        </a:p>
      </dgm:t>
    </dgm:pt>
    <dgm:pt modelId="{4D52ABF5-0FB8-4ACC-B477-D45616A2F752}" type="parTrans" cxnId="{AAF66A6C-ECCC-4BE3-B1A9-868F4BF411DB}">
      <dgm:prSet/>
      <dgm:spPr/>
      <dgm:t>
        <a:bodyPr/>
        <a:lstStyle/>
        <a:p>
          <a:endParaRPr lang="fr-FR"/>
        </a:p>
      </dgm:t>
    </dgm:pt>
    <dgm:pt modelId="{DC5FCC6E-9F21-420F-AEA9-4ABCE0747A38}" type="sibTrans" cxnId="{AAF66A6C-ECCC-4BE3-B1A9-868F4BF411DB}">
      <dgm:prSet/>
      <dgm:spPr/>
      <dgm:t>
        <a:bodyPr/>
        <a:lstStyle/>
        <a:p>
          <a:endParaRPr lang="fr-FR"/>
        </a:p>
      </dgm:t>
    </dgm:pt>
    <dgm:pt modelId="{1BF01A79-92BE-4CAD-A0EF-9FF52E8F3C93}">
      <dgm:prSet phldrT="[Texte]"/>
      <dgm:spPr/>
      <dgm:t>
        <a:bodyPr/>
        <a:lstStyle/>
        <a:p>
          <a:r>
            <a:rPr lang="fr-FR" dirty="0"/>
            <a:t>Ville</a:t>
          </a:r>
        </a:p>
      </dgm:t>
    </dgm:pt>
    <dgm:pt modelId="{CF82B3CD-450E-48F6-B217-E466701F1F4A}" type="parTrans" cxnId="{446406EB-1263-4EC5-BF28-2CB2E91E467C}">
      <dgm:prSet/>
      <dgm:spPr/>
      <dgm:t>
        <a:bodyPr/>
        <a:lstStyle/>
        <a:p>
          <a:endParaRPr lang="fr-FR"/>
        </a:p>
      </dgm:t>
    </dgm:pt>
    <dgm:pt modelId="{1EEFFE3D-971F-4745-8E5B-CE9D4FE8824E}" type="sibTrans" cxnId="{446406EB-1263-4EC5-BF28-2CB2E91E467C}">
      <dgm:prSet/>
      <dgm:spPr/>
      <dgm:t>
        <a:bodyPr/>
        <a:lstStyle/>
        <a:p>
          <a:endParaRPr lang="fr-FR"/>
        </a:p>
      </dgm:t>
    </dgm:pt>
    <dgm:pt modelId="{EA2D8198-BBA4-493B-BB00-324AA6184C8E}">
      <dgm:prSet phldrT="[Texte]"/>
      <dgm:spPr/>
      <dgm:t>
        <a:bodyPr/>
        <a:lstStyle/>
        <a:p>
          <a:r>
            <a:rPr lang="fr-FR" dirty="0"/>
            <a:t>Agglo</a:t>
          </a:r>
        </a:p>
      </dgm:t>
    </dgm:pt>
    <dgm:pt modelId="{8675839B-BB74-4AA7-98CD-1C3AFCC9AADC}" type="parTrans" cxnId="{28E36DE1-2EF9-4CD4-8878-B42A5DC95306}">
      <dgm:prSet/>
      <dgm:spPr/>
      <dgm:t>
        <a:bodyPr/>
        <a:lstStyle/>
        <a:p>
          <a:endParaRPr lang="fr-FR"/>
        </a:p>
      </dgm:t>
    </dgm:pt>
    <dgm:pt modelId="{6D3A6AFF-973F-4957-83F2-46DEEF39F6BA}" type="sibTrans" cxnId="{28E36DE1-2EF9-4CD4-8878-B42A5DC95306}">
      <dgm:prSet/>
      <dgm:spPr/>
      <dgm:t>
        <a:bodyPr/>
        <a:lstStyle/>
        <a:p>
          <a:endParaRPr lang="fr-FR"/>
        </a:p>
      </dgm:t>
    </dgm:pt>
    <dgm:pt modelId="{008AEEB5-77E1-47F0-89DB-0265F639C0F0}">
      <dgm:prSet phldrT="[Texte]"/>
      <dgm:spPr/>
      <dgm:t>
        <a:bodyPr/>
        <a:lstStyle/>
        <a:p>
          <a:r>
            <a:rPr lang="fr-FR" dirty="0"/>
            <a:t>Privé</a:t>
          </a:r>
        </a:p>
      </dgm:t>
    </dgm:pt>
    <dgm:pt modelId="{E742BBD0-E293-484D-8AA9-FFD12B0449BA}" type="parTrans" cxnId="{2C6AE64B-03C6-48DC-8003-FC5FCC0506FE}">
      <dgm:prSet/>
      <dgm:spPr/>
      <dgm:t>
        <a:bodyPr/>
        <a:lstStyle/>
        <a:p>
          <a:endParaRPr lang="fr-FR"/>
        </a:p>
      </dgm:t>
    </dgm:pt>
    <dgm:pt modelId="{135D0211-0B3E-4444-B743-A02E66E84A77}" type="sibTrans" cxnId="{2C6AE64B-03C6-48DC-8003-FC5FCC0506FE}">
      <dgm:prSet/>
      <dgm:spPr/>
      <dgm:t>
        <a:bodyPr/>
        <a:lstStyle/>
        <a:p>
          <a:endParaRPr lang="fr-FR"/>
        </a:p>
      </dgm:t>
    </dgm:pt>
    <dgm:pt modelId="{649698DA-C622-46C5-BD8B-73CC0B82B171}">
      <dgm:prSet phldrT="[Texte]"/>
      <dgm:spPr/>
      <dgm:t>
        <a:bodyPr/>
        <a:lstStyle/>
        <a:p>
          <a:r>
            <a:rPr lang="fr-FR" dirty="0"/>
            <a:t>Partenaires permanents  </a:t>
          </a:r>
        </a:p>
      </dgm:t>
    </dgm:pt>
    <dgm:pt modelId="{CD905A41-109A-4559-AA3F-3F51821F46E9}" type="parTrans" cxnId="{E2D74E23-E879-4534-A895-670A2D8714EE}">
      <dgm:prSet/>
      <dgm:spPr/>
      <dgm:t>
        <a:bodyPr/>
        <a:lstStyle/>
        <a:p>
          <a:endParaRPr lang="fr-FR"/>
        </a:p>
      </dgm:t>
    </dgm:pt>
    <dgm:pt modelId="{08B6729A-599B-4D7D-A61D-751EA3CF4503}" type="sibTrans" cxnId="{E2D74E23-E879-4534-A895-670A2D8714EE}">
      <dgm:prSet/>
      <dgm:spPr/>
      <dgm:t>
        <a:bodyPr/>
        <a:lstStyle/>
        <a:p>
          <a:endParaRPr lang="fr-FR"/>
        </a:p>
      </dgm:t>
    </dgm:pt>
    <dgm:pt modelId="{7DD74F53-938B-4E97-9D1E-C6D845957FCB}">
      <dgm:prSet phldrT="[Texte]"/>
      <dgm:spPr/>
      <dgm:t>
        <a:bodyPr/>
        <a:lstStyle/>
        <a:p>
          <a:r>
            <a:rPr lang="fr-FR" dirty="0"/>
            <a:t>Evènements</a:t>
          </a:r>
        </a:p>
      </dgm:t>
    </dgm:pt>
    <dgm:pt modelId="{E357FA2F-D760-4AF7-9079-06137136DEFC}" type="parTrans" cxnId="{90FD8E2C-3ABD-4298-83B8-2C875471F43E}">
      <dgm:prSet/>
      <dgm:spPr/>
      <dgm:t>
        <a:bodyPr/>
        <a:lstStyle/>
        <a:p>
          <a:endParaRPr lang="fr-FR"/>
        </a:p>
      </dgm:t>
    </dgm:pt>
    <dgm:pt modelId="{00A6CAF9-E116-4F9E-9512-15205E9BBD37}" type="sibTrans" cxnId="{90FD8E2C-3ABD-4298-83B8-2C875471F43E}">
      <dgm:prSet/>
      <dgm:spPr/>
      <dgm:t>
        <a:bodyPr/>
        <a:lstStyle/>
        <a:p>
          <a:endParaRPr lang="fr-FR"/>
        </a:p>
      </dgm:t>
    </dgm:pt>
    <dgm:pt modelId="{8B77C3F6-A68A-45A2-91DC-B5EA6282C598}">
      <dgm:prSet phldrT="[Texte]"/>
      <dgm:spPr/>
      <dgm:t>
        <a:bodyPr/>
        <a:lstStyle/>
        <a:p>
          <a:r>
            <a:rPr lang="fr-FR" dirty="0"/>
            <a:t>Organisations sportives</a:t>
          </a:r>
        </a:p>
      </dgm:t>
    </dgm:pt>
    <dgm:pt modelId="{1D5D0425-243A-4551-9FA1-09C85AFAB822}" type="parTrans" cxnId="{5D479579-46E9-4E84-89A2-25945BE83A59}">
      <dgm:prSet/>
      <dgm:spPr/>
      <dgm:t>
        <a:bodyPr/>
        <a:lstStyle/>
        <a:p>
          <a:endParaRPr lang="fr-FR"/>
        </a:p>
      </dgm:t>
    </dgm:pt>
    <dgm:pt modelId="{CBF3DAD5-5435-48E9-8B33-A03AE970AF5B}" type="sibTrans" cxnId="{5D479579-46E9-4E84-89A2-25945BE83A59}">
      <dgm:prSet/>
      <dgm:spPr/>
      <dgm:t>
        <a:bodyPr/>
        <a:lstStyle/>
        <a:p>
          <a:endParaRPr lang="fr-FR"/>
        </a:p>
      </dgm:t>
    </dgm:pt>
    <dgm:pt modelId="{B1A6E953-5EFA-4951-9D91-4F65C9A5CA87}">
      <dgm:prSet phldrT="[Texte]"/>
      <dgm:spPr/>
      <dgm:t>
        <a:bodyPr/>
        <a:lstStyle/>
        <a:p>
          <a:r>
            <a:rPr lang="fr-FR" dirty="0" err="1"/>
            <a:t>Region</a:t>
          </a:r>
          <a:endParaRPr lang="fr-FR" dirty="0"/>
        </a:p>
      </dgm:t>
    </dgm:pt>
    <dgm:pt modelId="{CDC11A51-569B-4FCA-9919-67FAFE817258}" type="parTrans" cxnId="{D4597098-BE06-487E-9671-545F01A3C7AB}">
      <dgm:prSet/>
      <dgm:spPr/>
      <dgm:t>
        <a:bodyPr/>
        <a:lstStyle/>
        <a:p>
          <a:endParaRPr lang="fr-FR"/>
        </a:p>
      </dgm:t>
    </dgm:pt>
    <dgm:pt modelId="{63F3AAAC-DEEC-4C94-94E4-F105E4EF3AE3}" type="sibTrans" cxnId="{D4597098-BE06-487E-9671-545F01A3C7AB}">
      <dgm:prSet/>
      <dgm:spPr/>
      <dgm:t>
        <a:bodyPr/>
        <a:lstStyle/>
        <a:p>
          <a:endParaRPr lang="fr-FR"/>
        </a:p>
      </dgm:t>
    </dgm:pt>
    <dgm:pt modelId="{9FF8A36C-0BB9-402E-8703-B19F9AE63A24}">
      <dgm:prSet phldrT="[Texte]"/>
      <dgm:spPr/>
      <dgm:t>
        <a:bodyPr/>
        <a:lstStyle/>
        <a:p>
          <a:r>
            <a:rPr lang="fr-FR" dirty="0"/>
            <a:t>Etat</a:t>
          </a:r>
        </a:p>
      </dgm:t>
    </dgm:pt>
    <dgm:pt modelId="{A204F7D8-FFD8-4EC3-BDE3-F9918E7C1014}" type="parTrans" cxnId="{DF6926F3-456E-4505-A11E-2CD07D386F5A}">
      <dgm:prSet/>
      <dgm:spPr/>
      <dgm:t>
        <a:bodyPr/>
        <a:lstStyle/>
        <a:p>
          <a:endParaRPr lang="fr-FR"/>
        </a:p>
      </dgm:t>
    </dgm:pt>
    <dgm:pt modelId="{0C494C7D-7F74-4214-9BF4-F7D63AE995D3}" type="sibTrans" cxnId="{DF6926F3-456E-4505-A11E-2CD07D386F5A}">
      <dgm:prSet/>
      <dgm:spPr/>
      <dgm:t>
        <a:bodyPr/>
        <a:lstStyle/>
        <a:p>
          <a:endParaRPr lang="fr-FR"/>
        </a:p>
      </dgm:t>
    </dgm:pt>
    <dgm:pt modelId="{ECFC814A-DE4F-4A3F-BD72-AACEC3CCB35F}">
      <dgm:prSet phldrT="[Texte]"/>
      <dgm:spPr/>
      <dgm:t>
        <a:bodyPr/>
        <a:lstStyle/>
        <a:p>
          <a:r>
            <a:rPr lang="fr-FR" dirty="0"/>
            <a:t>Partenaires ponctuels sur une action</a:t>
          </a:r>
        </a:p>
      </dgm:t>
    </dgm:pt>
    <dgm:pt modelId="{4788806C-073D-4D61-B9C9-68BF5D224440}" type="parTrans" cxnId="{8574FB0A-E2DC-452F-93A0-FEFE949E4FC9}">
      <dgm:prSet/>
      <dgm:spPr/>
      <dgm:t>
        <a:bodyPr/>
        <a:lstStyle/>
        <a:p>
          <a:endParaRPr lang="fr-FR"/>
        </a:p>
      </dgm:t>
    </dgm:pt>
    <dgm:pt modelId="{CF3F4887-8CAA-4D2B-AC4B-B590D65593BA}" type="sibTrans" cxnId="{8574FB0A-E2DC-452F-93A0-FEFE949E4FC9}">
      <dgm:prSet/>
      <dgm:spPr/>
      <dgm:t>
        <a:bodyPr/>
        <a:lstStyle/>
        <a:p>
          <a:endParaRPr lang="fr-FR"/>
        </a:p>
      </dgm:t>
    </dgm:pt>
    <dgm:pt modelId="{C2756D3D-B5A9-4B80-B660-1692448E34B0}">
      <dgm:prSet phldrT="[Texte]"/>
      <dgm:spPr/>
      <dgm:t>
        <a:bodyPr/>
        <a:lstStyle/>
        <a:p>
          <a:r>
            <a:rPr lang="fr-FR" dirty="0"/>
            <a:t>Organisations non sportives</a:t>
          </a:r>
        </a:p>
      </dgm:t>
    </dgm:pt>
    <dgm:pt modelId="{67CE6BE4-4859-46E2-B6C4-58BA589AC575}" type="parTrans" cxnId="{51D33EB3-725D-4FCE-92CF-0124E76FF153}">
      <dgm:prSet/>
      <dgm:spPr/>
    </dgm:pt>
    <dgm:pt modelId="{11872527-C248-45E3-AFD7-A481224B1C36}" type="sibTrans" cxnId="{51D33EB3-725D-4FCE-92CF-0124E76FF153}">
      <dgm:prSet/>
      <dgm:spPr/>
    </dgm:pt>
    <dgm:pt modelId="{9299AE46-BFF3-4FD4-8A46-261FCF065909}" type="pres">
      <dgm:prSet presAssocID="{1A43C969-2F34-46AD-9790-38DBEE980E0D}" presName="Name0" presStyleCnt="0">
        <dgm:presLayoutVars>
          <dgm:dir/>
          <dgm:animLvl val="lvl"/>
          <dgm:resizeHandles val="exact"/>
        </dgm:presLayoutVars>
      </dgm:prSet>
      <dgm:spPr/>
    </dgm:pt>
    <dgm:pt modelId="{BCFCF930-2186-45B7-AF00-4FDB2A2E18C7}" type="pres">
      <dgm:prSet presAssocID="{8C5560DB-5A2A-42D5-81E3-74B6B80EA2A4}" presName="composite" presStyleCnt="0"/>
      <dgm:spPr/>
    </dgm:pt>
    <dgm:pt modelId="{CF81FB5C-3752-4F30-BFA2-17FD13C2C7EB}" type="pres">
      <dgm:prSet presAssocID="{8C5560DB-5A2A-42D5-81E3-74B6B80EA2A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BCF3DF3-6FFC-4032-8938-BD51E928E428}" type="pres">
      <dgm:prSet presAssocID="{8C5560DB-5A2A-42D5-81E3-74B6B80EA2A4}" presName="desTx" presStyleLbl="alignAccFollowNode1" presStyleIdx="0" presStyleCnt="3">
        <dgm:presLayoutVars>
          <dgm:bulletEnabled val="1"/>
        </dgm:presLayoutVars>
      </dgm:prSet>
      <dgm:spPr/>
    </dgm:pt>
    <dgm:pt modelId="{BF4686BE-1F82-4823-8CF9-4221DADAC853}" type="pres">
      <dgm:prSet presAssocID="{DC5FCC6E-9F21-420F-AEA9-4ABCE0747A38}" presName="space" presStyleCnt="0"/>
      <dgm:spPr/>
    </dgm:pt>
    <dgm:pt modelId="{97CDABC5-C8DE-4DA4-A651-8753B117AA15}" type="pres">
      <dgm:prSet presAssocID="{008AEEB5-77E1-47F0-89DB-0265F639C0F0}" presName="composite" presStyleCnt="0"/>
      <dgm:spPr/>
    </dgm:pt>
    <dgm:pt modelId="{12208387-DD3A-4F10-B456-2BE79188D49B}" type="pres">
      <dgm:prSet presAssocID="{008AEEB5-77E1-47F0-89DB-0265F639C0F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6EB0151-FCA9-4B7D-80F7-1E37157989C6}" type="pres">
      <dgm:prSet presAssocID="{008AEEB5-77E1-47F0-89DB-0265F639C0F0}" presName="desTx" presStyleLbl="alignAccFollowNode1" presStyleIdx="1" presStyleCnt="3">
        <dgm:presLayoutVars>
          <dgm:bulletEnabled val="1"/>
        </dgm:presLayoutVars>
      </dgm:prSet>
      <dgm:spPr/>
    </dgm:pt>
    <dgm:pt modelId="{E7EE237E-7C98-4BD9-A824-63BD05D69768}" type="pres">
      <dgm:prSet presAssocID="{135D0211-0B3E-4444-B743-A02E66E84A77}" presName="space" presStyleCnt="0"/>
      <dgm:spPr/>
    </dgm:pt>
    <dgm:pt modelId="{3AB4E703-2D01-4793-903E-BED009DEE40E}" type="pres">
      <dgm:prSet presAssocID="{7DD74F53-938B-4E97-9D1E-C6D845957FCB}" presName="composite" presStyleCnt="0"/>
      <dgm:spPr/>
    </dgm:pt>
    <dgm:pt modelId="{CC0BC856-04E0-4405-A0AA-8A4354C5B26C}" type="pres">
      <dgm:prSet presAssocID="{7DD74F53-938B-4E97-9D1E-C6D845957FC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6C82EA8-8922-4E92-A16B-F4F56ED4C60B}" type="pres">
      <dgm:prSet presAssocID="{7DD74F53-938B-4E97-9D1E-C6D845957FC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574FB0A-E2DC-452F-93A0-FEFE949E4FC9}" srcId="{008AEEB5-77E1-47F0-89DB-0265F639C0F0}" destId="{ECFC814A-DE4F-4A3F-BD72-AACEC3CCB35F}" srcOrd="1" destOrd="0" parTransId="{4788806C-073D-4D61-B9C9-68BF5D224440}" sibTransId="{CF3F4887-8CAA-4D2B-AC4B-B590D65593BA}"/>
    <dgm:cxn modelId="{042C8F0C-A2A3-419B-9BFE-BEFD447E1438}" type="presOf" srcId="{C2756D3D-B5A9-4B80-B660-1692448E34B0}" destId="{56C82EA8-8922-4E92-A16B-F4F56ED4C60B}" srcOrd="0" destOrd="1" presId="urn:microsoft.com/office/officeart/2005/8/layout/hList1"/>
    <dgm:cxn modelId="{EE95531C-5236-4063-84DE-9E149FB6804C}" type="presOf" srcId="{ECFC814A-DE4F-4A3F-BD72-AACEC3CCB35F}" destId="{C6EB0151-FCA9-4B7D-80F7-1E37157989C6}" srcOrd="0" destOrd="1" presId="urn:microsoft.com/office/officeart/2005/8/layout/hList1"/>
    <dgm:cxn modelId="{0B0C8B1F-A0E0-416D-8681-761BD811160F}" type="presOf" srcId="{B1A6E953-5EFA-4951-9D91-4F65C9A5CA87}" destId="{DBCF3DF3-6FFC-4032-8938-BD51E928E428}" srcOrd="0" destOrd="2" presId="urn:microsoft.com/office/officeart/2005/8/layout/hList1"/>
    <dgm:cxn modelId="{E2D74E23-E879-4534-A895-670A2D8714EE}" srcId="{008AEEB5-77E1-47F0-89DB-0265F639C0F0}" destId="{649698DA-C622-46C5-BD8B-73CC0B82B171}" srcOrd="0" destOrd="0" parTransId="{CD905A41-109A-4559-AA3F-3F51821F46E9}" sibTransId="{08B6729A-599B-4D7D-A61D-751EA3CF4503}"/>
    <dgm:cxn modelId="{90FD8E2C-3ABD-4298-83B8-2C875471F43E}" srcId="{1A43C969-2F34-46AD-9790-38DBEE980E0D}" destId="{7DD74F53-938B-4E97-9D1E-C6D845957FCB}" srcOrd="2" destOrd="0" parTransId="{E357FA2F-D760-4AF7-9079-06137136DEFC}" sibTransId="{00A6CAF9-E116-4F9E-9512-15205E9BBD37}"/>
    <dgm:cxn modelId="{C778073F-D40B-4ABF-AD38-AB3039DA75CD}" type="presOf" srcId="{1BF01A79-92BE-4CAD-A0EF-9FF52E8F3C93}" destId="{DBCF3DF3-6FFC-4032-8938-BD51E928E428}" srcOrd="0" destOrd="0" presId="urn:microsoft.com/office/officeart/2005/8/layout/hList1"/>
    <dgm:cxn modelId="{4854D85E-F5F7-42AF-A2D0-4892DBD073D9}" type="presOf" srcId="{8C5560DB-5A2A-42D5-81E3-74B6B80EA2A4}" destId="{CF81FB5C-3752-4F30-BFA2-17FD13C2C7EB}" srcOrd="0" destOrd="0" presId="urn:microsoft.com/office/officeart/2005/8/layout/hList1"/>
    <dgm:cxn modelId="{75767760-D74C-4EDD-B000-46BB73A84FD9}" type="presOf" srcId="{008AEEB5-77E1-47F0-89DB-0265F639C0F0}" destId="{12208387-DD3A-4F10-B456-2BE79188D49B}" srcOrd="0" destOrd="0" presId="urn:microsoft.com/office/officeart/2005/8/layout/hList1"/>
    <dgm:cxn modelId="{D9994065-B5B8-414C-95F5-396242E9F654}" type="presOf" srcId="{649698DA-C622-46C5-BD8B-73CC0B82B171}" destId="{C6EB0151-FCA9-4B7D-80F7-1E37157989C6}" srcOrd="0" destOrd="0" presId="urn:microsoft.com/office/officeart/2005/8/layout/hList1"/>
    <dgm:cxn modelId="{A26EEE67-6937-40ED-ABCA-4BE67042361D}" type="presOf" srcId="{8B77C3F6-A68A-45A2-91DC-B5EA6282C598}" destId="{56C82EA8-8922-4E92-A16B-F4F56ED4C60B}" srcOrd="0" destOrd="0" presId="urn:microsoft.com/office/officeart/2005/8/layout/hList1"/>
    <dgm:cxn modelId="{1B44734B-DF87-4423-B798-DAA83E909AF6}" type="presOf" srcId="{1A43C969-2F34-46AD-9790-38DBEE980E0D}" destId="{9299AE46-BFF3-4FD4-8A46-261FCF065909}" srcOrd="0" destOrd="0" presId="urn:microsoft.com/office/officeart/2005/8/layout/hList1"/>
    <dgm:cxn modelId="{2C6AE64B-03C6-48DC-8003-FC5FCC0506FE}" srcId="{1A43C969-2F34-46AD-9790-38DBEE980E0D}" destId="{008AEEB5-77E1-47F0-89DB-0265F639C0F0}" srcOrd="1" destOrd="0" parTransId="{E742BBD0-E293-484D-8AA9-FFD12B0449BA}" sibTransId="{135D0211-0B3E-4444-B743-A02E66E84A77}"/>
    <dgm:cxn modelId="{AAF66A6C-ECCC-4BE3-B1A9-868F4BF411DB}" srcId="{1A43C969-2F34-46AD-9790-38DBEE980E0D}" destId="{8C5560DB-5A2A-42D5-81E3-74B6B80EA2A4}" srcOrd="0" destOrd="0" parTransId="{4D52ABF5-0FB8-4ACC-B477-D45616A2F752}" sibTransId="{DC5FCC6E-9F21-420F-AEA9-4ABCE0747A38}"/>
    <dgm:cxn modelId="{5D479579-46E9-4E84-89A2-25945BE83A59}" srcId="{7DD74F53-938B-4E97-9D1E-C6D845957FCB}" destId="{8B77C3F6-A68A-45A2-91DC-B5EA6282C598}" srcOrd="0" destOrd="0" parTransId="{1D5D0425-243A-4551-9FA1-09C85AFAB822}" sibTransId="{CBF3DAD5-5435-48E9-8B33-A03AE970AF5B}"/>
    <dgm:cxn modelId="{2BAE3983-4AD0-4ABA-94C3-0B26FE756C52}" type="presOf" srcId="{7DD74F53-938B-4E97-9D1E-C6D845957FCB}" destId="{CC0BC856-04E0-4405-A0AA-8A4354C5B26C}" srcOrd="0" destOrd="0" presId="urn:microsoft.com/office/officeart/2005/8/layout/hList1"/>
    <dgm:cxn modelId="{D4597098-BE06-487E-9671-545F01A3C7AB}" srcId="{8C5560DB-5A2A-42D5-81E3-74B6B80EA2A4}" destId="{B1A6E953-5EFA-4951-9D91-4F65C9A5CA87}" srcOrd="2" destOrd="0" parTransId="{CDC11A51-569B-4FCA-9919-67FAFE817258}" sibTransId="{63F3AAAC-DEEC-4C94-94E4-F105E4EF3AE3}"/>
    <dgm:cxn modelId="{51D33EB3-725D-4FCE-92CF-0124E76FF153}" srcId="{7DD74F53-938B-4E97-9D1E-C6D845957FCB}" destId="{C2756D3D-B5A9-4B80-B660-1692448E34B0}" srcOrd="1" destOrd="0" parTransId="{67CE6BE4-4859-46E2-B6C4-58BA589AC575}" sibTransId="{11872527-C248-45E3-AFD7-A481224B1C36}"/>
    <dgm:cxn modelId="{5B899FBD-D39E-4743-BD71-7B271217B8F6}" type="presOf" srcId="{EA2D8198-BBA4-493B-BB00-324AA6184C8E}" destId="{DBCF3DF3-6FFC-4032-8938-BD51E928E428}" srcOrd="0" destOrd="1" presId="urn:microsoft.com/office/officeart/2005/8/layout/hList1"/>
    <dgm:cxn modelId="{28E36DE1-2EF9-4CD4-8878-B42A5DC95306}" srcId="{8C5560DB-5A2A-42D5-81E3-74B6B80EA2A4}" destId="{EA2D8198-BBA4-493B-BB00-324AA6184C8E}" srcOrd="1" destOrd="0" parTransId="{8675839B-BB74-4AA7-98CD-1C3AFCC9AADC}" sibTransId="{6D3A6AFF-973F-4957-83F2-46DEEF39F6BA}"/>
    <dgm:cxn modelId="{446406EB-1263-4EC5-BF28-2CB2E91E467C}" srcId="{8C5560DB-5A2A-42D5-81E3-74B6B80EA2A4}" destId="{1BF01A79-92BE-4CAD-A0EF-9FF52E8F3C93}" srcOrd="0" destOrd="0" parTransId="{CF82B3CD-450E-48F6-B217-E466701F1F4A}" sibTransId="{1EEFFE3D-971F-4745-8E5B-CE9D4FE8824E}"/>
    <dgm:cxn modelId="{EB4F87EC-F223-4ADE-A183-9912EAC7E227}" type="presOf" srcId="{9FF8A36C-0BB9-402E-8703-B19F9AE63A24}" destId="{DBCF3DF3-6FFC-4032-8938-BD51E928E428}" srcOrd="0" destOrd="3" presId="urn:microsoft.com/office/officeart/2005/8/layout/hList1"/>
    <dgm:cxn modelId="{DF6926F3-456E-4505-A11E-2CD07D386F5A}" srcId="{8C5560DB-5A2A-42D5-81E3-74B6B80EA2A4}" destId="{9FF8A36C-0BB9-402E-8703-B19F9AE63A24}" srcOrd="3" destOrd="0" parTransId="{A204F7D8-FFD8-4EC3-BDE3-F9918E7C1014}" sibTransId="{0C494C7D-7F74-4214-9BF4-F7D63AE995D3}"/>
    <dgm:cxn modelId="{A6118A9F-B12D-4D81-A05E-D6DC57BD6BBA}" type="presParOf" srcId="{9299AE46-BFF3-4FD4-8A46-261FCF065909}" destId="{BCFCF930-2186-45B7-AF00-4FDB2A2E18C7}" srcOrd="0" destOrd="0" presId="urn:microsoft.com/office/officeart/2005/8/layout/hList1"/>
    <dgm:cxn modelId="{FF20EBD7-55BE-4493-9277-6FBF83AEF09B}" type="presParOf" srcId="{BCFCF930-2186-45B7-AF00-4FDB2A2E18C7}" destId="{CF81FB5C-3752-4F30-BFA2-17FD13C2C7EB}" srcOrd="0" destOrd="0" presId="urn:microsoft.com/office/officeart/2005/8/layout/hList1"/>
    <dgm:cxn modelId="{21902E02-1B8E-43BF-B03B-B487B650D1E4}" type="presParOf" srcId="{BCFCF930-2186-45B7-AF00-4FDB2A2E18C7}" destId="{DBCF3DF3-6FFC-4032-8938-BD51E928E428}" srcOrd="1" destOrd="0" presId="urn:microsoft.com/office/officeart/2005/8/layout/hList1"/>
    <dgm:cxn modelId="{25513058-F2CC-452A-A553-1292E7077A1C}" type="presParOf" srcId="{9299AE46-BFF3-4FD4-8A46-261FCF065909}" destId="{BF4686BE-1F82-4823-8CF9-4221DADAC853}" srcOrd="1" destOrd="0" presId="urn:microsoft.com/office/officeart/2005/8/layout/hList1"/>
    <dgm:cxn modelId="{F2C5E726-EEE0-4A0F-983B-83F837810435}" type="presParOf" srcId="{9299AE46-BFF3-4FD4-8A46-261FCF065909}" destId="{97CDABC5-C8DE-4DA4-A651-8753B117AA15}" srcOrd="2" destOrd="0" presId="urn:microsoft.com/office/officeart/2005/8/layout/hList1"/>
    <dgm:cxn modelId="{F65623A9-5A2A-4699-9F7D-C5DF83C166EB}" type="presParOf" srcId="{97CDABC5-C8DE-4DA4-A651-8753B117AA15}" destId="{12208387-DD3A-4F10-B456-2BE79188D49B}" srcOrd="0" destOrd="0" presId="urn:microsoft.com/office/officeart/2005/8/layout/hList1"/>
    <dgm:cxn modelId="{7AB87F67-1F70-4531-88DB-33FDB9EDE958}" type="presParOf" srcId="{97CDABC5-C8DE-4DA4-A651-8753B117AA15}" destId="{C6EB0151-FCA9-4B7D-80F7-1E37157989C6}" srcOrd="1" destOrd="0" presId="urn:microsoft.com/office/officeart/2005/8/layout/hList1"/>
    <dgm:cxn modelId="{EEBE1F70-1A18-4CFB-AB5E-DDA5EEE181B6}" type="presParOf" srcId="{9299AE46-BFF3-4FD4-8A46-261FCF065909}" destId="{E7EE237E-7C98-4BD9-A824-63BD05D69768}" srcOrd="3" destOrd="0" presId="urn:microsoft.com/office/officeart/2005/8/layout/hList1"/>
    <dgm:cxn modelId="{FB40A956-DCB3-4324-8176-E4D3222D6333}" type="presParOf" srcId="{9299AE46-BFF3-4FD4-8A46-261FCF065909}" destId="{3AB4E703-2D01-4793-903E-BED009DEE40E}" srcOrd="4" destOrd="0" presId="urn:microsoft.com/office/officeart/2005/8/layout/hList1"/>
    <dgm:cxn modelId="{9C310F74-F628-45CC-A2C7-3E2C3BBDCF37}" type="presParOf" srcId="{3AB4E703-2D01-4793-903E-BED009DEE40E}" destId="{CC0BC856-04E0-4405-A0AA-8A4354C5B26C}" srcOrd="0" destOrd="0" presId="urn:microsoft.com/office/officeart/2005/8/layout/hList1"/>
    <dgm:cxn modelId="{7148F204-DC65-4C30-9000-6301CD07B5DC}" type="presParOf" srcId="{3AB4E703-2D01-4793-903E-BED009DEE40E}" destId="{56C82EA8-8922-4E92-A16B-F4F56ED4C6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40EAED-927E-4C5B-A66B-FC8D494BF972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B8CF4E-3AD7-4831-9112-F302F7198507}">
      <dgm:prSet phldrT="[Texte]"/>
      <dgm:spPr/>
      <dgm:t>
        <a:bodyPr/>
        <a:lstStyle/>
        <a:p>
          <a:r>
            <a:rPr lang="fr-FR" dirty="0"/>
            <a:t>Bureau</a:t>
          </a:r>
        </a:p>
      </dgm:t>
    </dgm:pt>
    <dgm:pt modelId="{C8E774DF-0F72-47BD-BD43-6CF72C3F5B55}" type="parTrans" cxnId="{49F70083-DA79-4314-A0F4-4AF57A75296A}">
      <dgm:prSet/>
      <dgm:spPr/>
      <dgm:t>
        <a:bodyPr/>
        <a:lstStyle/>
        <a:p>
          <a:endParaRPr lang="fr-FR"/>
        </a:p>
      </dgm:t>
    </dgm:pt>
    <dgm:pt modelId="{31AEAD76-0432-44EB-9106-87545032568C}" type="sibTrans" cxnId="{49F70083-DA79-4314-A0F4-4AF57A75296A}">
      <dgm:prSet/>
      <dgm:spPr/>
      <dgm:t>
        <a:bodyPr/>
        <a:lstStyle/>
        <a:p>
          <a:endParaRPr lang="fr-FR"/>
        </a:p>
      </dgm:t>
    </dgm:pt>
    <dgm:pt modelId="{F36D6D01-5CEA-43CD-A5C3-D0B9585C9B33}">
      <dgm:prSet phldrT="[Texte]"/>
      <dgm:spPr/>
      <dgm:t>
        <a:bodyPr/>
        <a:lstStyle/>
        <a:p>
          <a:r>
            <a:rPr lang="fr-FR" dirty="0"/>
            <a:t>Personnes ressources permanentes</a:t>
          </a:r>
        </a:p>
      </dgm:t>
    </dgm:pt>
    <dgm:pt modelId="{8F2A9063-C846-4190-A316-7B5B8CF41804}" type="parTrans" cxnId="{C7FDD6FF-AE0A-4B06-81E1-5C8A4E34573F}">
      <dgm:prSet/>
      <dgm:spPr/>
      <dgm:t>
        <a:bodyPr/>
        <a:lstStyle/>
        <a:p>
          <a:endParaRPr lang="fr-FR"/>
        </a:p>
      </dgm:t>
    </dgm:pt>
    <dgm:pt modelId="{EF63C197-7F78-4D2F-B416-DE4F7DE5AE59}" type="sibTrans" cxnId="{C7FDD6FF-AE0A-4B06-81E1-5C8A4E34573F}">
      <dgm:prSet/>
      <dgm:spPr/>
      <dgm:t>
        <a:bodyPr/>
        <a:lstStyle/>
        <a:p>
          <a:endParaRPr lang="fr-FR"/>
        </a:p>
      </dgm:t>
    </dgm:pt>
    <dgm:pt modelId="{9088EA61-D0BD-4686-B658-B38DE5C768AB}">
      <dgm:prSet phldrT="[Texte]"/>
      <dgm:spPr/>
      <dgm:t>
        <a:bodyPr/>
        <a:lstStyle/>
        <a:p>
          <a:r>
            <a:rPr lang="fr-FR" dirty="0"/>
            <a:t>Comité directeur </a:t>
          </a:r>
        </a:p>
      </dgm:t>
    </dgm:pt>
    <dgm:pt modelId="{C72FFC3A-1BD1-4FCC-91DB-031D25C4645F}" type="parTrans" cxnId="{C743E6BE-FD2A-4B5A-A3EB-DCC6704D2634}">
      <dgm:prSet/>
      <dgm:spPr/>
      <dgm:t>
        <a:bodyPr/>
        <a:lstStyle/>
        <a:p>
          <a:endParaRPr lang="fr-FR"/>
        </a:p>
      </dgm:t>
    </dgm:pt>
    <dgm:pt modelId="{CDEB4C78-D6DE-4C6E-97EA-AB891B835EBF}" type="sibTrans" cxnId="{C743E6BE-FD2A-4B5A-A3EB-DCC6704D2634}">
      <dgm:prSet/>
      <dgm:spPr/>
      <dgm:t>
        <a:bodyPr/>
        <a:lstStyle/>
        <a:p>
          <a:endParaRPr lang="fr-FR"/>
        </a:p>
      </dgm:t>
    </dgm:pt>
    <dgm:pt modelId="{0A790D94-674E-4430-A41B-2860F950A78B}">
      <dgm:prSet phldrT="[Texte]"/>
      <dgm:spPr/>
      <dgm:t>
        <a:bodyPr/>
        <a:lstStyle/>
        <a:p>
          <a:r>
            <a:rPr lang="fr-FR" dirty="0"/>
            <a:t>Personnes ressources ponctuelles</a:t>
          </a:r>
        </a:p>
      </dgm:t>
    </dgm:pt>
    <dgm:pt modelId="{2492E089-36C4-48BC-9861-A9CEC0E638C6}" type="parTrans" cxnId="{6D9F4AFE-F814-472E-AF21-D038CF21720F}">
      <dgm:prSet/>
      <dgm:spPr/>
      <dgm:t>
        <a:bodyPr/>
        <a:lstStyle/>
        <a:p>
          <a:endParaRPr lang="fr-FR"/>
        </a:p>
      </dgm:t>
    </dgm:pt>
    <dgm:pt modelId="{C15DE3C7-096D-42D2-A205-AEC6A8FBE981}" type="sibTrans" cxnId="{6D9F4AFE-F814-472E-AF21-D038CF21720F}">
      <dgm:prSet/>
      <dgm:spPr/>
      <dgm:t>
        <a:bodyPr/>
        <a:lstStyle/>
        <a:p>
          <a:endParaRPr lang="fr-FR"/>
        </a:p>
      </dgm:t>
    </dgm:pt>
    <dgm:pt modelId="{397E0AF1-43A3-4984-A30A-EA2E7CA2E848}">
      <dgm:prSet phldrT="[Texte]"/>
      <dgm:spPr/>
      <dgm:t>
        <a:bodyPr/>
        <a:lstStyle/>
        <a:p>
          <a:r>
            <a:rPr lang="fr-FR" dirty="0"/>
            <a:t>salariés</a:t>
          </a:r>
        </a:p>
      </dgm:t>
    </dgm:pt>
    <dgm:pt modelId="{B563AEC9-521B-4B3A-8CA9-E254FADFDA32}" type="parTrans" cxnId="{471ACDD6-AF3A-413E-9654-F76C351D32AC}">
      <dgm:prSet/>
      <dgm:spPr/>
      <dgm:t>
        <a:bodyPr/>
        <a:lstStyle/>
        <a:p>
          <a:endParaRPr lang="fr-FR"/>
        </a:p>
      </dgm:t>
    </dgm:pt>
    <dgm:pt modelId="{B00D6DE4-5397-4318-B403-CA0A82306F9D}" type="sibTrans" cxnId="{471ACDD6-AF3A-413E-9654-F76C351D32AC}">
      <dgm:prSet/>
      <dgm:spPr/>
      <dgm:t>
        <a:bodyPr/>
        <a:lstStyle/>
        <a:p>
          <a:endParaRPr lang="fr-FR"/>
        </a:p>
      </dgm:t>
    </dgm:pt>
    <dgm:pt modelId="{4316BC60-66C9-4454-B463-46803844378A}">
      <dgm:prSet/>
      <dgm:spPr/>
    </dgm:pt>
    <dgm:pt modelId="{CA2595A5-D845-451B-81D5-71F4A855C985}" type="parTrans" cxnId="{4093AD89-3AF2-4616-A511-58BE03B34D5C}">
      <dgm:prSet/>
      <dgm:spPr/>
      <dgm:t>
        <a:bodyPr/>
        <a:lstStyle/>
        <a:p>
          <a:endParaRPr lang="fr-FR"/>
        </a:p>
      </dgm:t>
    </dgm:pt>
    <dgm:pt modelId="{F1132555-7F7A-44CC-BB16-FD881D4DD707}" type="sibTrans" cxnId="{4093AD89-3AF2-4616-A511-58BE03B34D5C}">
      <dgm:prSet/>
      <dgm:spPr/>
      <dgm:t>
        <a:bodyPr/>
        <a:lstStyle/>
        <a:p>
          <a:endParaRPr lang="fr-FR"/>
        </a:p>
      </dgm:t>
    </dgm:pt>
    <dgm:pt modelId="{8CB0E273-B130-40C9-9A3A-8DF35E53A590}" type="pres">
      <dgm:prSet presAssocID="{A740EAED-927E-4C5B-A66B-FC8D494BF97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3A3F987-E558-4464-8F61-C2F7B5F8EB41}" type="pres">
      <dgm:prSet presAssocID="{E0B8CF4E-3AD7-4831-9112-F302F7198507}" presName="centerShape" presStyleLbl="node0" presStyleIdx="0" presStyleCnt="1" custScaleX="161871" custScaleY="109159"/>
      <dgm:spPr/>
    </dgm:pt>
    <dgm:pt modelId="{C4F2ADAF-AC1B-431B-AB3E-8605DAF18176}" type="pres">
      <dgm:prSet presAssocID="{8F2A9063-C846-4190-A316-7B5B8CF41804}" presName="parTrans" presStyleLbl="sibTrans2D1" presStyleIdx="0" presStyleCnt="4" custLinFactX="1000000" custLinFactY="300000" custLinFactNeighborX="1013828" custLinFactNeighborY="383355"/>
      <dgm:spPr/>
    </dgm:pt>
    <dgm:pt modelId="{CFAD7E67-F6DF-47AC-90F0-615C79471387}" type="pres">
      <dgm:prSet presAssocID="{8F2A9063-C846-4190-A316-7B5B8CF41804}" presName="connectorText" presStyleLbl="sibTrans2D1" presStyleIdx="0" presStyleCnt="4"/>
      <dgm:spPr/>
    </dgm:pt>
    <dgm:pt modelId="{3E8158C7-5AFD-4FD1-B9DE-30D61D5873A8}" type="pres">
      <dgm:prSet presAssocID="{F36D6D01-5CEA-43CD-A5C3-D0B9585C9B33}" presName="node" presStyleLbl="node1" presStyleIdx="0" presStyleCnt="4" custScaleX="226043">
        <dgm:presLayoutVars>
          <dgm:bulletEnabled val="1"/>
        </dgm:presLayoutVars>
      </dgm:prSet>
      <dgm:spPr/>
    </dgm:pt>
    <dgm:pt modelId="{88FA4ABF-42BD-4A5D-84BE-70743989FF23}" type="pres">
      <dgm:prSet presAssocID="{C72FFC3A-1BD1-4FCC-91DB-031D25C4645F}" presName="parTrans" presStyleLbl="sibTrans2D1" presStyleIdx="1" presStyleCnt="4" custFlipVert="1" custFlipHor="1" custScaleX="68563" custScaleY="84728" custLinFactX="200000" custLinFactY="200000" custLinFactNeighborX="232702" custLinFactNeighborY="286771"/>
      <dgm:spPr/>
    </dgm:pt>
    <dgm:pt modelId="{D32B2B7B-A7F5-4FB3-957A-1308F4014C98}" type="pres">
      <dgm:prSet presAssocID="{C72FFC3A-1BD1-4FCC-91DB-031D25C4645F}" presName="connectorText" presStyleLbl="sibTrans2D1" presStyleIdx="1" presStyleCnt="4"/>
      <dgm:spPr/>
    </dgm:pt>
    <dgm:pt modelId="{CB961D39-CECD-4987-A086-97D0CC3E5D09}" type="pres">
      <dgm:prSet presAssocID="{9088EA61-D0BD-4686-B658-B38DE5C768AB}" presName="node" presStyleLbl="node1" presStyleIdx="1" presStyleCnt="4" custScaleX="203671" custScaleY="110844" custRadScaleRad="209390" custRadScaleInc="7928">
        <dgm:presLayoutVars>
          <dgm:bulletEnabled val="1"/>
        </dgm:presLayoutVars>
      </dgm:prSet>
      <dgm:spPr/>
    </dgm:pt>
    <dgm:pt modelId="{76F4ED4F-35A8-444E-93AE-67B995A1D447}" type="pres">
      <dgm:prSet presAssocID="{2492E089-36C4-48BC-9861-A9CEC0E638C6}" presName="parTrans" presStyleLbl="sibTrans2D1" presStyleIdx="2" presStyleCnt="4" custFlipVert="1" custFlipHor="1" custScaleY="99326" custLinFactX="1000000" custLinFactY="103553" custLinFactNeighborX="1014439" custLinFactNeighborY="200000"/>
      <dgm:spPr/>
    </dgm:pt>
    <dgm:pt modelId="{0E606250-B6BD-4FC2-8C67-DAF41A8EB9C4}" type="pres">
      <dgm:prSet presAssocID="{2492E089-36C4-48BC-9861-A9CEC0E638C6}" presName="connectorText" presStyleLbl="sibTrans2D1" presStyleIdx="2" presStyleCnt="4"/>
      <dgm:spPr/>
    </dgm:pt>
    <dgm:pt modelId="{5EA3E80D-6855-4960-B197-ABEBBC70286E}" type="pres">
      <dgm:prSet presAssocID="{0A790D94-674E-4430-A41B-2860F950A78B}" presName="node" presStyleLbl="node1" presStyleIdx="2" presStyleCnt="4" custScaleX="197400">
        <dgm:presLayoutVars>
          <dgm:bulletEnabled val="1"/>
        </dgm:presLayoutVars>
      </dgm:prSet>
      <dgm:spPr/>
    </dgm:pt>
    <dgm:pt modelId="{7F0B1A27-6F39-4105-BBBB-43B10011E53C}" type="pres">
      <dgm:prSet presAssocID="{B563AEC9-521B-4B3A-8CA9-E254FADFDA32}" presName="parTrans" presStyleLbl="sibTrans2D1" presStyleIdx="3" presStyleCnt="4" custScaleX="154817" custScaleY="73765"/>
      <dgm:spPr/>
    </dgm:pt>
    <dgm:pt modelId="{F9CB9198-DE5C-4EC6-B071-6CBCBE462AB0}" type="pres">
      <dgm:prSet presAssocID="{B563AEC9-521B-4B3A-8CA9-E254FADFDA32}" presName="connectorText" presStyleLbl="sibTrans2D1" presStyleIdx="3" presStyleCnt="4"/>
      <dgm:spPr/>
    </dgm:pt>
    <dgm:pt modelId="{B5FC817E-557C-48FD-8A03-9CBDBF00EECF}" type="pres">
      <dgm:prSet presAssocID="{397E0AF1-43A3-4984-A30A-EA2E7CA2E848}" presName="node" presStyleLbl="node1" presStyleIdx="3" presStyleCnt="4" custScaleX="157716" custScaleY="131062" custRadScaleRad="210493" custRadScaleInc="15251">
        <dgm:presLayoutVars>
          <dgm:bulletEnabled val="1"/>
        </dgm:presLayoutVars>
      </dgm:prSet>
      <dgm:spPr/>
    </dgm:pt>
  </dgm:ptLst>
  <dgm:cxnLst>
    <dgm:cxn modelId="{0C59E000-B326-4AB9-8E7B-026E2B3B750E}" type="presOf" srcId="{A740EAED-927E-4C5B-A66B-FC8D494BF972}" destId="{8CB0E273-B130-40C9-9A3A-8DF35E53A590}" srcOrd="0" destOrd="0" presId="urn:microsoft.com/office/officeart/2005/8/layout/radial5"/>
    <dgm:cxn modelId="{441F2247-475A-49BA-B6F7-F12C6B63AEB8}" type="presOf" srcId="{C72FFC3A-1BD1-4FCC-91DB-031D25C4645F}" destId="{88FA4ABF-42BD-4A5D-84BE-70743989FF23}" srcOrd="0" destOrd="0" presId="urn:microsoft.com/office/officeart/2005/8/layout/radial5"/>
    <dgm:cxn modelId="{78ADDF4A-697A-40CC-842E-762099ACE702}" type="presOf" srcId="{9088EA61-D0BD-4686-B658-B38DE5C768AB}" destId="{CB961D39-CECD-4987-A086-97D0CC3E5D09}" srcOrd="0" destOrd="0" presId="urn:microsoft.com/office/officeart/2005/8/layout/radial5"/>
    <dgm:cxn modelId="{399D2859-5440-4BE6-9763-D8F5862B462A}" type="presOf" srcId="{B563AEC9-521B-4B3A-8CA9-E254FADFDA32}" destId="{F9CB9198-DE5C-4EC6-B071-6CBCBE462AB0}" srcOrd="1" destOrd="0" presId="urn:microsoft.com/office/officeart/2005/8/layout/radial5"/>
    <dgm:cxn modelId="{49F70083-DA79-4314-A0F4-4AF57A75296A}" srcId="{A740EAED-927E-4C5B-A66B-FC8D494BF972}" destId="{E0B8CF4E-3AD7-4831-9112-F302F7198507}" srcOrd="0" destOrd="0" parTransId="{C8E774DF-0F72-47BD-BD43-6CF72C3F5B55}" sibTransId="{31AEAD76-0432-44EB-9106-87545032568C}"/>
    <dgm:cxn modelId="{5E07AF83-B6DA-4B51-A2C4-0A4A7A073860}" type="presOf" srcId="{2492E089-36C4-48BC-9861-A9CEC0E638C6}" destId="{76F4ED4F-35A8-444E-93AE-67B995A1D447}" srcOrd="0" destOrd="0" presId="urn:microsoft.com/office/officeart/2005/8/layout/radial5"/>
    <dgm:cxn modelId="{4093AD89-3AF2-4616-A511-58BE03B34D5C}" srcId="{A740EAED-927E-4C5B-A66B-FC8D494BF972}" destId="{4316BC60-66C9-4454-B463-46803844378A}" srcOrd="1" destOrd="0" parTransId="{CA2595A5-D845-451B-81D5-71F4A855C985}" sibTransId="{F1132555-7F7A-44CC-BB16-FD881D4DD707}"/>
    <dgm:cxn modelId="{F1880596-D7FA-4D43-9802-B69519481FD0}" type="presOf" srcId="{E0B8CF4E-3AD7-4831-9112-F302F7198507}" destId="{83A3F987-E558-4464-8F61-C2F7B5F8EB41}" srcOrd="0" destOrd="0" presId="urn:microsoft.com/office/officeart/2005/8/layout/radial5"/>
    <dgm:cxn modelId="{8B0B3E97-492D-41C9-849C-2181012121DC}" type="presOf" srcId="{C72FFC3A-1BD1-4FCC-91DB-031D25C4645F}" destId="{D32B2B7B-A7F5-4FB3-957A-1308F4014C98}" srcOrd="1" destOrd="0" presId="urn:microsoft.com/office/officeart/2005/8/layout/radial5"/>
    <dgm:cxn modelId="{C743E6BE-FD2A-4B5A-A3EB-DCC6704D2634}" srcId="{E0B8CF4E-3AD7-4831-9112-F302F7198507}" destId="{9088EA61-D0BD-4686-B658-B38DE5C768AB}" srcOrd="1" destOrd="0" parTransId="{C72FFC3A-1BD1-4FCC-91DB-031D25C4645F}" sibTransId="{CDEB4C78-D6DE-4C6E-97EA-AB891B835EBF}"/>
    <dgm:cxn modelId="{54F9EFCF-B45D-40C2-9E02-1D9080D1939E}" type="presOf" srcId="{8F2A9063-C846-4190-A316-7B5B8CF41804}" destId="{CFAD7E67-F6DF-47AC-90F0-615C79471387}" srcOrd="1" destOrd="0" presId="urn:microsoft.com/office/officeart/2005/8/layout/radial5"/>
    <dgm:cxn modelId="{4E8D01D5-391B-4039-B075-51D5248A1263}" type="presOf" srcId="{F36D6D01-5CEA-43CD-A5C3-D0B9585C9B33}" destId="{3E8158C7-5AFD-4FD1-B9DE-30D61D5873A8}" srcOrd="0" destOrd="0" presId="urn:microsoft.com/office/officeart/2005/8/layout/radial5"/>
    <dgm:cxn modelId="{471ACDD6-AF3A-413E-9654-F76C351D32AC}" srcId="{E0B8CF4E-3AD7-4831-9112-F302F7198507}" destId="{397E0AF1-43A3-4984-A30A-EA2E7CA2E848}" srcOrd="3" destOrd="0" parTransId="{B563AEC9-521B-4B3A-8CA9-E254FADFDA32}" sibTransId="{B00D6DE4-5397-4318-B403-CA0A82306F9D}"/>
    <dgm:cxn modelId="{0460B5E0-D746-439D-B806-F1014BD3EEEF}" type="presOf" srcId="{0A790D94-674E-4430-A41B-2860F950A78B}" destId="{5EA3E80D-6855-4960-B197-ABEBBC70286E}" srcOrd="0" destOrd="0" presId="urn:microsoft.com/office/officeart/2005/8/layout/radial5"/>
    <dgm:cxn modelId="{2033C8E1-4EBA-49BA-9636-21FCF75BC6C6}" type="presOf" srcId="{B563AEC9-521B-4B3A-8CA9-E254FADFDA32}" destId="{7F0B1A27-6F39-4105-BBBB-43B10011E53C}" srcOrd="0" destOrd="0" presId="urn:microsoft.com/office/officeart/2005/8/layout/radial5"/>
    <dgm:cxn modelId="{C226BBE4-7577-4F7F-8249-3A2F9A7B37C9}" type="presOf" srcId="{8F2A9063-C846-4190-A316-7B5B8CF41804}" destId="{C4F2ADAF-AC1B-431B-AB3E-8605DAF18176}" srcOrd="0" destOrd="0" presId="urn:microsoft.com/office/officeart/2005/8/layout/radial5"/>
    <dgm:cxn modelId="{E226A6EF-49DD-4320-84B1-59C85466D109}" type="presOf" srcId="{2492E089-36C4-48BC-9861-A9CEC0E638C6}" destId="{0E606250-B6BD-4FC2-8C67-DAF41A8EB9C4}" srcOrd="1" destOrd="0" presId="urn:microsoft.com/office/officeart/2005/8/layout/radial5"/>
    <dgm:cxn modelId="{D4A664FD-30C0-4186-857F-FC0C1BE33919}" type="presOf" srcId="{397E0AF1-43A3-4984-A30A-EA2E7CA2E848}" destId="{B5FC817E-557C-48FD-8A03-9CBDBF00EECF}" srcOrd="0" destOrd="0" presId="urn:microsoft.com/office/officeart/2005/8/layout/radial5"/>
    <dgm:cxn modelId="{6D9F4AFE-F814-472E-AF21-D038CF21720F}" srcId="{E0B8CF4E-3AD7-4831-9112-F302F7198507}" destId="{0A790D94-674E-4430-A41B-2860F950A78B}" srcOrd="2" destOrd="0" parTransId="{2492E089-36C4-48BC-9861-A9CEC0E638C6}" sibTransId="{C15DE3C7-096D-42D2-A205-AEC6A8FBE981}"/>
    <dgm:cxn modelId="{C7FDD6FF-AE0A-4B06-81E1-5C8A4E34573F}" srcId="{E0B8CF4E-3AD7-4831-9112-F302F7198507}" destId="{F36D6D01-5CEA-43CD-A5C3-D0B9585C9B33}" srcOrd="0" destOrd="0" parTransId="{8F2A9063-C846-4190-A316-7B5B8CF41804}" sibTransId="{EF63C197-7F78-4D2F-B416-DE4F7DE5AE59}"/>
    <dgm:cxn modelId="{9228192D-2B88-41B4-976C-FDF7DB78CBCC}" type="presParOf" srcId="{8CB0E273-B130-40C9-9A3A-8DF35E53A590}" destId="{83A3F987-E558-4464-8F61-C2F7B5F8EB41}" srcOrd="0" destOrd="0" presId="urn:microsoft.com/office/officeart/2005/8/layout/radial5"/>
    <dgm:cxn modelId="{F7A2EDF0-6C1D-46F2-B258-2918BCA3CC58}" type="presParOf" srcId="{8CB0E273-B130-40C9-9A3A-8DF35E53A590}" destId="{C4F2ADAF-AC1B-431B-AB3E-8605DAF18176}" srcOrd="1" destOrd="0" presId="urn:microsoft.com/office/officeart/2005/8/layout/radial5"/>
    <dgm:cxn modelId="{6F25D4B6-A393-4038-A97D-7CD73F319EB1}" type="presParOf" srcId="{C4F2ADAF-AC1B-431B-AB3E-8605DAF18176}" destId="{CFAD7E67-F6DF-47AC-90F0-615C79471387}" srcOrd="0" destOrd="0" presId="urn:microsoft.com/office/officeart/2005/8/layout/radial5"/>
    <dgm:cxn modelId="{BEBD2918-3E1D-4B10-A7E1-82C7198E17C5}" type="presParOf" srcId="{8CB0E273-B130-40C9-9A3A-8DF35E53A590}" destId="{3E8158C7-5AFD-4FD1-B9DE-30D61D5873A8}" srcOrd="2" destOrd="0" presId="urn:microsoft.com/office/officeart/2005/8/layout/radial5"/>
    <dgm:cxn modelId="{2AF5FAE5-6ECC-43A3-960A-1CF3DD1DBEC3}" type="presParOf" srcId="{8CB0E273-B130-40C9-9A3A-8DF35E53A590}" destId="{88FA4ABF-42BD-4A5D-84BE-70743989FF23}" srcOrd="3" destOrd="0" presId="urn:microsoft.com/office/officeart/2005/8/layout/radial5"/>
    <dgm:cxn modelId="{06A70F09-1F11-4854-96B1-F8B3E39485A5}" type="presParOf" srcId="{88FA4ABF-42BD-4A5D-84BE-70743989FF23}" destId="{D32B2B7B-A7F5-4FB3-957A-1308F4014C98}" srcOrd="0" destOrd="0" presId="urn:microsoft.com/office/officeart/2005/8/layout/radial5"/>
    <dgm:cxn modelId="{D56F2467-891B-42AE-8E57-4697A29E08E7}" type="presParOf" srcId="{8CB0E273-B130-40C9-9A3A-8DF35E53A590}" destId="{CB961D39-CECD-4987-A086-97D0CC3E5D09}" srcOrd="4" destOrd="0" presId="urn:microsoft.com/office/officeart/2005/8/layout/radial5"/>
    <dgm:cxn modelId="{5725176D-D662-494D-8B81-33E39FF631DC}" type="presParOf" srcId="{8CB0E273-B130-40C9-9A3A-8DF35E53A590}" destId="{76F4ED4F-35A8-444E-93AE-67B995A1D447}" srcOrd="5" destOrd="0" presId="urn:microsoft.com/office/officeart/2005/8/layout/radial5"/>
    <dgm:cxn modelId="{0D016307-DA22-46D0-9FBA-F5BF047BC1E3}" type="presParOf" srcId="{76F4ED4F-35A8-444E-93AE-67B995A1D447}" destId="{0E606250-B6BD-4FC2-8C67-DAF41A8EB9C4}" srcOrd="0" destOrd="0" presId="urn:microsoft.com/office/officeart/2005/8/layout/radial5"/>
    <dgm:cxn modelId="{B0A0C1DD-68A2-4DE7-B168-5CCD7B284538}" type="presParOf" srcId="{8CB0E273-B130-40C9-9A3A-8DF35E53A590}" destId="{5EA3E80D-6855-4960-B197-ABEBBC70286E}" srcOrd="6" destOrd="0" presId="urn:microsoft.com/office/officeart/2005/8/layout/radial5"/>
    <dgm:cxn modelId="{96706BE5-687E-411A-9AFE-049BF5486CB3}" type="presParOf" srcId="{8CB0E273-B130-40C9-9A3A-8DF35E53A590}" destId="{7F0B1A27-6F39-4105-BBBB-43B10011E53C}" srcOrd="7" destOrd="0" presId="urn:microsoft.com/office/officeart/2005/8/layout/radial5"/>
    <dgm:cxn modelId="{01477FDA-8207-4E02-9C9E-8E6AF7DCB067}" type="presParOf" srcId="{7F0B1A27-6F39-4105-BBBB-43B10011E53C}" destId="{F9CB9198-DE5C-4EC6-B071-6CBCBE462AB0}" srcOrd="0" destOrd="0" presId="urn:microsoft.com/office/officeart/2005/8/layout/radial5"/>
    <dgm:cxn modelId="{79E8786C-2B83-4172-B85D-95387E25F67E}" type="presParOf" srcId="{8CB0E273-B130-40C9-9A3A-8DF35E53A590}" destId="{B5FC817E-557C-48FD-8A03-9CBDBF00EEC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CBDA9-7413-4C56-9AD0-2312317042C6}">
      <dsp:nvSpPr>
        <dsp:cNvPr id="0" name=""/>
        <dsp:cNvSpPr/>
      </dsp:nvSpPr>
      <dsp:spPr>
        <a:xfrm>
          <a:off x="0" y="0"/>
          <a:ext cx="4008850" cy="40088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56DA6-FD61-4B41-8446-94FD89D60780}">
      <dsp:nvSpPr>
        <dsp:cNvPr id="0" name=""/>
        <dsp:cNvSpPr/>
      </dsp:nvSpPr>
      <dsp:spPr>
        <a:xfrm>
          <a:off x="2004425" y="0"/>
          <a:ext cx="8390525" cy="4008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2 salariées en apprentissage</a:t>
          </a:r>
        </a:p>
      </dsp:txBody>
      <dsp:txXfrm>
        <a:off x="2004425" y="0"/>
        <a:ext cx="4195262" cy="1202657"/>
      </dsp:txXfrm>
    </dsp:sp>
    <dsp:sp modelId="{0D1FF828-467F-4D59-9757-5D615A73D20A}">
      <dsp:nvSpPr>
        <dsp:cNvPr id="0" name=""/>
        <dsp:cNvSpPr/>
      </dsp:nvSpPr>
      <dsp:spPr>
        <a:xfrm>
          <a:off x="701550" y="1202657"/>
          <a:ext cx="2605749" cy="260574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D088C-A1EC-4043-8C57-272757A9C72C}">
      <dsp:nvSpPr>
        <dsp:cNvPr id="0" name=""/>
        <dsp:cNvSpPr/>
      </dsp:nvSpPr>
      <dsp:spPr>
        <a:xfrm>
          <a:off x="2004425" y="1202657"/>
          <a:ext cx="8390525" cy="26057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3 entraineurs bénévoles</a:t>
          </a:r>
        </a:p>
      </dsp:txBody>
      <dsp:txXfrm>
        <a:off x="2004425" y="1202657"/>
        <a:ext cx="4195262" cy="1202653"/>
      </dsp:txXfrm>
    </dsp:sp>
    <dsp:sp modelId="{1BD06220-5E2D-4693-9B9B-4586D8D24DF1}">
      <dsp:nvSpPr>
        <dsp:cNvPr id="0" name=""/>
        <dsp:cNvSpPr/>
      </dsp:nvSpPr>
      <dsp:spPr>
        <a:xfrm>
          <a:off x="1403098" y="2405311"/>
          <a:ext cx="1202653" cy="120265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E3FDD-F641-479C-855C-892CD4544E7E}">
      <dsp:nvSpPr>
        <dsp:cNvPr id="0" name=""/>
        <dsp:cNvSpPr/>
      </dsp:nvSpPr>
      <dsp:spPr>
        <a:xfrm>
          <a:off x="2004425" y="2405311"/>
          <a:ext cx="8390525" cy="12026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1 stagiaire STAPS</a:t>
          </a:r>
        </a:p>
      </dsp:txBody>
      <dsp:txXfrm>
        <a:off x="2004425" y="2405311"/>
        <a:ext cx="4195262" cy="1202653"/>
      </dsp:txXfrm>
    </dsp:sp>
    <dsp:sp modelId="{AF3F5CFD-54AE-4EA2-A2DB-61ABD0ED7156}">
      <dsp:nvSpPr>
        <dsp:cNvPr id="0" name=""/>
        <dsp:cNvSpPr/>
      </dsp:nvSpPr>
      <dsp:spPr>
        <a:xfrm>
          <a:off x="6199687" y="0"/>
          <a:ext cx="4195262" cy="1202657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 err="1"/>
            <a:t>Noeline</a:t>
          </a:r>
          <a:r>
            <a:rPr lang="fr-FR" sz="1700" kern="1200" dirty="0"/>
            <a:t> – jeunes 4 à 13 ans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Manon – jeunes 4 à 13 ans</a:t>
          </a:r>
        </a:p>
      </dsp:txBody>
      <dsp:txXfrm>
        <a:off x="6199687" y="0"/>
        <a:ext cx="4195262" cy="1202657"/>
      </dsp:txXfrm>
    </dsp:sp>
    <dsp:sp modelId="{BC91FE31-58B2-4B1E-924B-C0E62322B698}">
      <dsp:nvSpPr>
        <dsp:cNvPr id="0" name=""/>
        <dsp:cNvSpPr/>
      </dsp:nvSpPr>
      <dsp:spPr>
        <a:xfrm>
          <a:off x="6199687" y="1202657"/>
          <a:ext cx="4195262" cy="1202653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Joel – demi fond adultes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Camille – Eveils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Philippe – Benjamins à juniors toutes spécialités</a:t>
          </a:r>
        </a:p>
      </dsp:txBody>
      <dsp:txXfrm>
        <a:off x="6199687" y="1202657"/>
        <a:ext cx="4195262" cy="1202653"/>
      </dsp:txXfrm>
    </dsp:sp>
    <dsp:sp modelId="{73EA7F5C-D592-46E7-9DC8-75EBB3F7FBBF}">
      <dsp:nvSpPr>
        <dsp:cNvPr id="0" name=""/>
        <dsp:cNvSpPr/>
      </dsp:nvSpPr>
      <dsp:spPr>
        <a:xfrm>
          <a:off x="6199687" y="2405311"/>
          <a:ext cx="4195262" cy="1202653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Emile – 6 à 17 ans </a:t>
          </a:r>
        </a:p>
      </dsp:txBody>
      <dsp:txXfrm>
        <a:off x="6199687" y="2405311"/>
        <a:ext cx="4195262" cy="1202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2FBEC-2841-4D98-92F6-07B2D97F9BCC}">
      <dsp:nvSpPr>
        <dsp:cNvPr id="0" name=""/>
        <dsp:cNvSpPr/>
      </dsp:nvSpPr>
      <dsp:spPr>
        <a:xfrm rot="16200000">
          <a:off x="-268494" y="269763"/>
          <a:ext cx="3838706" cy="329917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7275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Structurer / professionnaliser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Dirigeants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Entraineurs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Personnes ressources</a:t>
          </a:r>
        </a:p>
      </dsp:txBody>
      <dsp:txXfrm rot="5400000">
        <a:off x="1270" y="767740"/>
        <a:ext cx="3299178" cy="2303224"/>
      </dsp:txXfrm>
    </dsp:sp>
    <dsp:sp modelId="{63FF9D18-DDFA-4910-9B35-AEDF4284BE82}">
      <dsp:nvSpPr>
        <dsp:cNvPr id="0" name=""/>
        <dsp:cNvSpPr/>
      </dsp:nvSpPr>
      <dsp:spPr>
        <a:xfrm rot="16200000">
          <a:off x="3278122" y="269763"/>
          <a:ext cx="3838706" cy="329917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7275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Communiquer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Interne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Externe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Avec les partenaires publics et privés</a:t>
          </a:r>
        </a:p>
      </dsp:txBody>
      <dsp:txXfrm rot="5400000">
        <a:off x="3547886" y="767740"/>
        <a:ext cx="3299178" cy="2303224"/>
      </dsp:txXfrm>
    </dsp:sp>
    <dsp:sp modelId="{74C30E12-FE94-44DC-9DD7-03CB2B68016E}">
      <dsp:nvSpPr>
        <dsp:cNvPr id="0" name=""/>
        <dsp:cNvSpPr/>
      </dsp:nvSpPr>
      <dsp:spPr>
        <a:xfrm rot="16200000">
          <a:off x="6824738" y="269763"/>
          <a:ext cx="3838706" cy="329917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7275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Entreprendre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Organiser des évènements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Être porteur d’actions innovantes </a:t>
          </a:r>
        </a:p>
      </dsp:txBody>
      <dsp:txXfrm rot="5400000">
        <a:off x="7094502" y="767740"/>
        <a:ext cx="3299178" cy="2303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CBDA9-7413-4C56-9AD0-2312317042C6}">
      <dsp:nvSpPr>
        <dsp:cNvPr id="0" name=""/>
        <dsp:cNvSpPr/>
      </dsp:nvSpPr>
      <dsp:spPr>
        <a:xfrm>
          <a:off x="0" y="0"/>
          <a:ext cx="4221178" cy="422117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56DA6-FD61-4B41-8446-94FD89D60780}">
      <dsp:nvSpPr>
        <dsp:cNvPr id="0" name=""/>
        <dsp:cNvSpPr/>
      </dsp:nvSpPr>
      <dsp:spPr>
        <a:xfrm>
          <a:off x="2110589" y="0"/>
          <a:ext cx="8284360" cy="42211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Communication et </a:t>
          </a:r>
          <a:r>
            <a:rPr lang="fr-FR" sz="4000" kern="1200" dirty="0" err="1"/>
            <a:t>évenementiel</a:t>
          </a:r>
          <a:r>
            <a:rPr lang="fr-FR" sz="4000" kern="1200" dirty="0"/>
            <a:t> 	</a:t>
          </a:r>
        </a:p>
      </dsp:txBody>
      <dsp:txXfrm>
        <a:off x="2110589" y="0"/>
        <a:ext cx="4142180" cy="2005060"/>
      </dsp:txXfrm>
    </dsp:sp>
    <dsp:sp modelId="{0D1FF828-467F-4D59-9757-5D615A73D20A}">
      <dsp:nvSpPr>
        <dsp:cNvPr id="0" name=""/>
        <dsp:cNvSpPr/>
      </dsp:nvSpPr>
      <dsp:spPr>
        <a:xfrm>
          <a:off x="1108059" y="2005060"/>
          <a:ext cx="2005060" cy="20050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D088C-A1EC-4043-8C57-272757A9C72C}">
      <dsp:nvSpPr>
        <dsp:cNvPr id="0" name=""/>
        <dsp:cNvSpPr/>
      </dsp:nvSpPr>
      <dsp:spPr>
        <a:xfrm>
          <a:off x="2110589" y="2005060"/>
          <a:ext cx="8284360" cy="20050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En septembre 2022 </a:t>
          </a:r>
        </a:p>
      </dsp:txBody>
      <dsp:txXfrm>
        <a:off x="2110589" y="2005060"/>
        <a:ext cx="4142180" cy="2005060"/>
      </dsp:txXfrm>
    </dsp:sp>
    <dsp:sp modelId="{AF3F5CFD-54AE-4EA2-A2DB-61ABD0ED7156}">
      <dsp:nvSpPr>
        <dsp:cNvPr id="0" name=""/>
        <dsp:cNvSpPr/>
      </dsp:nvSpPr>
      <dsp:spPr>
        <a:xfrm>
          <a:off x="6252769" y="0"/>
          <a:ext cx="4142180" cy="200506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 dirty="0"/>
            <a:t>DIMITRI DUPONT (volontaire service civique)</a:t>
          </a:r>
        </a:p>
      </dsp:txBody>
      <dsp:txXfrm>
        <a:off x="6252769" y="0"/>
        <a:ext cx="4142180" cy="2005060"/>
      </dsp:txXfrm>
    </dsp:sp>
    <dsp:sp modelId="{BC91FE31-58B2-4B1E-924B-C0E62322B698}">
      <dsp:nvSpPr>
        <dsp:cNvPr id="0" name=""/>
        <dsp:cNvSpPr/>
      </dsp:nvSpPr>
      <dsp:spPr>
        <a:xfrm>
          <a:off x="6252769" y="2005060"/>
          <a:ext cx="4142180" cy="200506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 dirty="0"/>
            <a:t>1 volontaire S C communication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 dirty="0"/>
            <a:t>1 volontaire S C Gestion / finances</a:t>
          </a:r>
        </a:p>
      </dsp:txBody>
      <dsp:txXfrm>
        <a:off x="6252769" y="2005060"/>
        <a:ext cx="4142180" cy="2005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E19E4-82E9-455E-9C8D-CD0BD0AAB949}">
      <dsp:nvSpPr>
        <dsp:cNvPr id="0" name=""/>
        <dsp:cNvSpPr/>
      </dsp:nvSpPr>
      <dsp:spPr>
        <a:xfrm>
          <a:off x="2997035" y="0"/>
          <a:ext cx="2954543" cy="29549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74B9B-CF3A-4B1E-BDDD-7EBAA8ECD9AA}">
      <dsp:nvSpPr>
        <dsp:cNvPr id="0" name=""/>
        <dsp:cNvSpPr/>
      </dsp:nvSpPr>
      <dsp:spPr>
        <a:xfrm>
          <a:off x="3650086" y="1066842"/>
          <a:ext cx="1641783" cy="82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Finances</a:t>
          </a:r>
        </a:p>
      </dsp:txBody>
      <dsp:txXfrm>
        <a:off x="3650086" y="1066842"/>
        <a:ext cx="1641783" cy="820695"/>
      </dsp:txXfrm>
    </dsp:sp>
    <dsp:sp modelId="{14A6025A-0109-4A4A-87E0-959CB245D8B1}">
      <dsp:nvSpPr>
        <dsp:cNvPr id="0" name=""/>
        <dsp:cNvSpPr/>
      </dsp:nvSpPr>
      <dsp:spPr>
        <a:xfrm>
          <a:off x="2176420" y="1697862"/>
          <a:ext cx="2954543" cy="29549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44ADC-F6A4-4BF4-B209-5502FBB2A612}">
      <dsp:nvSpPr>
        <dsp:cNvPr id="0" name=""/>
        <dsp:cNvSpPr/>
      </dsp:nvSpPr>
      <dsp:spPr>
        <a:xfrm>
          <a:off x="2832801" y="2774526"/>
          <a:ext cx="1641783" cy="82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Encadrement</a:t>
          </a:r>
        </a:p>
      </dsp:txBody>
      <dsp:txXfrm>
        <a:off x="2832801" y="2774526"/>
        <a:ext cx="1641783" cy="820695"/>
      </dsp:txXfrm>
    </dsp:sp>
    <dsp:sp modelId="{FCBB3EE6-0A32-4D1B-9152-291C25995E7A}">
      <dsp:nvSpPr>
        <dsp:cNvPr id="0" name=""/>
        <dsp:cNvSpPr/>
      </dsp:nvSpPr>
      <dsp:spPr>
        <a:xfrm>
          <a:off x="3207320" y="3598904"/>
          <a:ext cx="2538410" cy="253942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9B78B-149C-4506-BAA9-B1DEE8E915B5}">
      <dsp:nvSpPr>
        <dsp:cNvPr id="0" name=""/>
        <dsp:cNvSpPr/>
      </dsp:nvSpPr>
      <dsp:spPr>
        <a:xfrm>
          <a:off x="3653970" y="4484666"/>
          <a:ext cx="1641783" cy="82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Athletes</a:t>
          </a:r>
          <a:endParaRPr lang="fr-FR" sz="2300" kern="1200" dirty="0"/>
        </a:p>
      </dsp:txBody>
      <dsp:txXfrm>
        <a:off x="3653970" y="4484666"/>
        <a:ext cx="1641783" cy="8206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14A43-AD9F-4D35-9C8C-BFC47EEEE59C}">
      <dsp:nvSpPr>
        <dsp:cNvPr id="0" name=""/>
        <dsp:cNvSpPr/>
      </dsp:nvSpPr>
      <dsp:spPr>
        <a:xfrm>
          <a:off x="3534" y="1070932"/>
          <a:ext cx="5067258" cy="5961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66527-4530-4B65-8853-E1DB992F2E29}">
      <dsp:nvSpPr>
        <dsp:cNvPr id="0" name=""/>
        <dsp:cNvSpPr/>
      </dsp:nvSpPr>
      <dsp:spPr>
        <a:xfrm>
          <a:off x="3534" y="1294821"/>
          <a:ext cx="372259" cy="372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6DC16-C2D0-4EE9-B3D6-874088D771D0}">
      <dsp:nvSpPr>
        <dsp:cNvPr id="0" name=""/>
        <dsp:cNvSpPr/>
      </dsp:nvSpPr>
      <dsp:spPr>
        <a:xfrm>
          <a:off x="3534" y="0"/>
          <a:ext cx="5067258" cy="107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Challenge club</a:t>
          </a:r>
        </a:p>
      </dsp:txBody>
      <dsp:txXfrm>
        <a:off x="3534" y="0"/>
        <a:ext cx="5067258" cy="1070932"/>
      </dsp:txXfrm>
    </dsp:sp>
    <dsp:sp modelId="{4AD032A7-8A2E-4FA2-9966-C40DC443EC2F}">
      <dsp:nvSpPr>
        <dsp:cNvPr id="0" name=""/>
        <dsp:cNvSpPr/>
      </dsp:nvSpPr>
      <dsp:spPr>
        <a:xfrm>
          <a:off x="3534" y="2162546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37484-1CD7-4AC0-89A6-6A1E8BD59ABB}">
      <dsp:nvSpPr>
        <dsp:cNvPr id="0" name=""/>
        <dsp:cNvSpPr/>
      </dsp:nvSpPr>
      <dsp:spPr>
        <a:xfrm>
          <a:off x="358242" y="1914813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Prise en compte des résultats jusqu’au niveau départemental</a:t>
          </a:r>
        </a:p>
      </dsp:txBody>
      <dsp:txXfrm>
        <a:off x="358242" y="1914813"/>
        <a:ext cx="4712550" cy="867715"/>
      </dsp:txXfrm>
    </dsp:sp>
    <dsp:sp modelId="{6727272F-E4EB-4859-ADC2-DD55A9C3AB36}">
      <dsp:nvSpPr>
        <dsp:cNvPr id="0" name=""/>
        <dsp:cNvSpPr/>
      </dsp:nvSpPr>
      <dsp:spPr>
        <a:xfrm>
          <a:off x="3534" y="3030261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37047-5B73-42B9-8B8F-B96486BB991F}">
      <dsp:nvSpPr>
        <dsp:cNvPr id="0" name=""/>
        <dsp:cNvSpPr/>
      </dsp:nvSpPr>
      <dsp:spPr>
        <a:xfrm>
          <a:off x="358242" y="2782529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Toutes épreuves : piste / cross et 4 routes</a:t>
          </a:r>
        </a:p>
      </dsp:txBody>
      <dsp:txXfrm>
        <a:off x="358242" y="2782529"/>
        <a:ext cx="4712550" cy="867715"/>
      </dsp:txXfrm>
    </dsp:sp>
    <dsp:sp modelId="{B7E91A3A-6BAF-4E5A-BDA5-9B09A89ADC99}">
      <dsp:nvSpPr>
        <dsp:cNvPr id="0" name=""/>
        <dsp:cNvSpPr/>
      </dsp:nvSpPr>
      <dsp:spPr>
        <a:xfrm>
          <a:off x="3534" y="3897977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861B8-8F0A-4A64-B25B-509B3C4F702E}">
      <dsp:nvSpPr>
        <dsp:cNvPr id="0" name=""/>
        <dsp:cNvSpPr/>
      </dsp:nvSpPr>
      <dsp:spPr>
        <a:xfrm>
          <a:off x="358242" y="3650244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Des éveils jusqu’aux masters</a:t>
          </a:r>
        </a:p>
      </dsp:txBody>
      <dsp:txXfrm>
        <a:off x="358242" y="3650244"/>
        <a:ext cx="4712550" cy="867715"/>
      </dsp:txXfrm>
    </dsp:sp>
    <dsp:sp modelId="{8F6FE11A-3A69-4DE1-88B5-02B4C143F433}">
      <dsp:nvSpPr>
        <dsp:cNvPr id="0" name=""/>
        <dsp:cNvSpPr/>
      </dsp:nvSpPr>
      <dsp:spPr>
        <a:xfrm>
          <a:off x="5324156" y="1070932"/>
          <a:ext cx="5067258" cy="5961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309AE-6743-4204-8495-5D70B8159E87}">
      <dsp:nvSpPr>
        <dsp:cNvPr id="0" name=""/>
        <dsp:cNvSpPr/>
      </dsp:nvSpPr>
      <dsp:spPr>
        <a:xfrm>
          <a:off x="5324156" y="1294821"/>
          <a:ext cx="372259" cy="372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09C91-C5CD-4F1F-BB9E-AB3AB84CC4A5}">
      <dsp:nvSpPr>
        <dsp:cNvPr id="0" name=""/>
        <dsp:cNvSpPr/>
      </dsp:nvSpPr>
      <dsp:spPr>
        <a:xfrm>
          <a:off x="5324156" y="0"/>
          <a:ext cx="5067258" cy="107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Challenge élite</a:t>
          </a:r>
        </a:p>
      </dsp:txBody>
      <dsp:txXfrm>
        <a:off x="5324156" y="0"/>
        <a:ext cx="5067258" cy="1070932"/>
      </dsp:txXfrm>
    </dsp:sp>
    <dsp:sp modelId="{4FB977F4-EB83-408E-948E-F80F022D01A1}">
      <dsp:nvSpPr>
        <dsp:cNvPr id="0" name=""/>
        <dsp:cNvSpPr/>
      </dsp:nvSpPr>
      <dsp:spPr>
        <a:xfrm>
          <a:off x="5324156" y="2162546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A5E8B-2F83-4740-B7E2-44A7F1782539}">
      <dsp:nvSpPr>
        <dsp:cNvPr id="0" name=""/>
        <dsp:cNvSpPr/>
      </dsp:nvSpPr>
      <dsp:spPr>
        <a:xfrm>
          <a:off x="5678864" y="1914813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Prise en compte des résultats au niveau régional et +</a:t>
          </a:r>
        </a:p>
      </dsp:txBody>
      <dsp:txXfrm>
        <a:off x="5678864" y="1914813"/>
        <a:ext cx="4712550" cy="867715"/>
      </dsp:txXfrm>
    </dsp:sp>
    <dsp:sp modelId="{378066FF-ED42-4F8F-8C12-0552346F547B}">
      <dsp:nvSpPr>
        <dsp:cNvPr id="0" name=""/>
        <dsp:cNvSpPr/>
      </dsp:nvSpPr>
      <dsp:spPr>
        <a:xfrm>
          <a:off x="5324156" y="3030261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2443A-2316-45D4-973B-39186084975C}">
      <dsp:nvSpPr>
        <dsp:cNvPr id="0" name=""/>
        <dsp:cNvSpPr/>
      </dsp:nvSpPr>
      <dsp:spPr>
        <a:xfrm>
          <a:off x="5678864" y="2782529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Tous championnats piste / route / cross / trail</a:t>
          </a:r>
        </a:p>
      </dsp:txBody>
      <dsp:txXfrm>
        <a:off x="5678864" y="2782529"/>
        <a:ext cx="4712550" cy="867715"/>
      </dsp:txXfrm>
    </dsp:sp>
    <dsp:sp modelId="{0DBDEB33-6D32-487B-978F-F0F8790B072B}">
      <dsp:nvSpPr>
        <dsp:cNvPr id="0" name=""/>
        <dsp:cNvSpPr/>
      </dsp:nvSpPr>
      <dsp:spPr>
        <a:xfrm>
          <a:off x="5324156" y="3897977"/>
          <a:ext cx="372249" cy="372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A2E17-461C-4EC2-9381-681FB3E0D2BD}">
      <dsp:nvSpPr>
        <dsp:cNvPr id="0" name=""/>
        <dsp:cNvSpPr/>
      </dsp:nvSpPr>
      <dsp:spPr>
        <a:xfrm>
          <a:off x="5678864" y="3650244"/>
          <a:ext cx="4712550" cy="86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Des benjamins jusqu’aux masters</a:t>
          </a:r>
        </a:p>
      </dsp:txBody>
      <dsp:txXfrm>
        <a:off x="5678864" y="3650244"/>
        <a:ext cx="4712550" cy="8677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1FB5C-3752-4F30-BFA2-17FD13C2C7EB}">
      <dsp:nvSpPr>
        <dsp:cNvPr id="0" name=""/>
        <dsp:cNvSpPr/>
      </dsp:nvSpPr>
      <dsp:spPr>
        <a:xfrm>
          <a:off x="3248" y="42017"/>
          <a:ext cx="3167211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Public</a:t>
          </a:r>
        </a:p>
      </dsp:txBody>
      <dsp:txXfrm>
        <a:off x="3248" y="42017"/>
        <a:ext cx="3167211" cy="806400"/>
      </dsp:txXfrm>
    </dsp:sp>
    <dsp:sp modelId="{DBCF3DF3-6FFC-4032-8938-BD51E928E428}">
      <dsp:nvSpPr>
        <dsp:cNvPr id="0" name=""/>
        <dsp:cNvSpPr/>
      </dsp:nvSpPr>
      <dsp:spPr>
        <a:xfrm>
          <a:off x="3248" y="848417"/>
          <a:ext cx="3167211" cy="24210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Ville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Agglo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 err="1"/>
            <a:t>Region</a:t>
          </a:r>
          <a:endParaRPr lang="fr-F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Etat</a:t>
          </a:r>
        </a:p>
      </dsp:txBody>
      <dsp:txXfrm>
        <a:off x="3248" y="848417"/>
        <a:ext cx="3167211" cy="2421090"/>
      </dsp:txXfrm>
    </dsp:sp>
    <dsp:sp modelId="{12208387-DD3A-4F10-B456-2BE79188D49B}">
      <dsp:nvSpPr>
        <dsp:cNvPr id="0" name=""/>
        <dsp:cNvSpPr/>
      </dsp:nvSpPr>
      <dsp:spPr>
        <a:xfrm>
          <a:off x="3613869" y="42017"/>
          <a:ext cx="3167211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Privé</a:t>
          </a:r>
        </a:p>
      </dsp:txBody>
      <dsp:txXfrm>
        <a:off x="3613869" y="42017"/>
        <a:ext cx="3167211" cy="806400"/>
      </dsp:txXfrm>
    </dsp:sp>
    <dsp:sp modelId="{C6EB0151-FCA9-4B7D-80F7-1E37157989C6}">
      <dsp:nvSpPr>
        <dsp:cNvPr id="0" name=""/>
        <dsp:cNvSpPr/>
      </dsp:nvSpPr>
      <dsp:spPr>
        <a:xfrm>
          <a:off x="3613869" y="848417"/>
          <a:ext cx="3167211" cy="24210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Partenaires permanents 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Partenaires ponctuels sur une action</a:t>
          </a:r>
        </a:p>
      </dsp:txBody>
      <dsp:txXfrm>
        <a:off x="3613869" y="848417"/>
        <a:ext cx="3167211" cy="2421090"/>
      </dsp:txXfrm>
    </dsp:sp>
    <dsp:sp modelId="{CC0BC856-04E0-4405-A0AA-8A4354C5B26C}">
      <dsp:nvSpPr>
        <dsp:cNvPr id="0" name=""/>
        <dsp:cNvSpPr/>
      </dsp:nvSpPr>
      <dsp:spPr>
        <a:xfrm>
          <a:off x="7224490" y="42017"/>
          <a:ext cx="3167211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Evènements</a:t>
          </a:r>
        </a:p>
      </dsp:txBody>
      <dsp:txXfrm>
        <a:off x="7224490" y="42017"/>
        <a:ext cx="3167211" cy="806400"/>
      </dsp:txXfrm>
    </dsp:sp>
    <dsp:sp modelId="{56C82EA8-8922-4E92-A16B-F4F56ED4C60B}">
      <dsp:nvSpPr>
        <dsp:cNvPr id="0" name=""/>
        <dsp:cNvSpPr/>
      </dsp:nvSpPr>
      <dsp:spPr>
        <a:xfrm>
          <a:off x="7224490" y="848417"/>
          <a:ext cx="3167211" cy="24210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Organisations sportives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kern="1200" dirty="0"/>
            <a:t>Organisations non sportives</a:t>
          </a:r>
        </a:p>
      </dsp:txBody>
      <dsp:txXfrm>
        <a:off x="7224490" y="848417"/>
        <a:ext cx="3167211" cy="24210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3F987-E558-4464-8F61-C2F7B5F8EB41}">
      <dsp:nvSpPr>
        <dsp:cNvPr id="0" name=""/>
        <dsp:cNvSpPr/>
      </dsp:nvSpPr>
      <dsp:spPr>
        <a:xfrm>
          <a:off x="3942595" y="1841646"/>
          <a:ext cx="2197785" cy="14820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/>
            <a:t>Bureau</a:t>
          </a:r>
        </a:p>
      </dsp:txBody>
      <dsp:txXfrm>
        <a:off x="4264453" y="2058694"/>
        <a:ext cx="1554069" cy="1047998"/>
      </dsp:txXfrm>
    </dsp:sp>
    <dsp:sp modelId="{C4F2ADAF-AC1B-431B-AB3E-8605DAF18176}">
      <dsp:nvSpPr>
        <dsp:cNvPr id="0" name=""/>
        <dsp:cNvSpPr/>
      </dsp:nvSpPr>
      <dsp:spPr>
        <a:xfrm rot="16200000">
          <a:off x="10038831" y="4532547"/>
          <a:ext cx="254469" cy="46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10077002" y="4663044"/>
        <a:ext cx="178128" cy="276979"/>
      </dsp:txXfrm>
    </dsp:sp>
    <dsp:sp modelId="{3E8158C7-5AFD-4FD1-B9DE-30D61D5873A8}">
      <dsp:nvSpPr>
        <dsp:cNvPr id="0" name=""/>
        <dsp:cNvSpPr/>
      </dsp:nvSpPr>
      <dsp:spPr>
        <a:xfrm>
          <a:off x="3506950" y="3776"/>
          <a:ext cx="3069073" cy="13577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Personnes ressources permanentes</a:t>
          </a:r>
        </a:p>
      </dsp:txBody>
      <dsp:txXfrm>
        <a:off x="3956405" y="202612"/>
        <a:ext cx="2170163" cy="960066"/>
      </dsp:txXfrm>
    </dsp:sp>
    <dsp:sp modelId="{88FA4ABF-42BD-4A5D-84BE-70743989FF23}">
      <dsp:nvSpPr>
        <dsp:cNvPr id="0" name=""/>
        <dsp:cNvSpPr/>
      </dsp:nvSpPr>
      <dsp:spPr>
        <a:xfrm rot="214056" flipH="1" flipV="1">
          <a:off x="10044344" y="4747882"/>
          <a:ext cx="547189" cy="3911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 rot="10800000">
        <a:off x="10161569" y="4829759"/>
        <a:ext cx="429850" cy="234678"/>
      </dsp:txXfrm>
    </dsp:sp>
    <dsp:sp modelId="{CB961D39-CECD-4987-A086-97D0CC3E5D09}">
      <dsp:nvSpPr>
        <dsp:cNvPr id="0" name=""/>
        <dsp:cNvSpPr/>
      </dsp:nvSpPr>
      <dsp:spPr>
        <a:xfrm>
          <a:off x="7629627" y="2077775"/>
          <a:ext cx="2765320" cy="15049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Comité directeur </a:t>
          </a:r>
        </a:p>
      </dsp:txBody>
      <dsp:txXfrm>
        <a:off x="8034599" y="2298173"/>
        <a:ext cx="1955376" cy="1064176"/>
      </dsp:txXfrm>
    </dsp:sp>
    <dsp:sp modelId="{76F4ED4F-35A8-444E-93AE-67B995A1D447}">
      <dsp:nvSpPr>
        <dsp:cNvPr id="0" name=""/>
        <dsp:cNvSpPr/>
      </dsp:nvSpPr>
      <dsp:spPr>
        <a:xfrm rot="5400000" flipH="1" flipV="1">
          <a:off x="10040386" y="4728640"/>
          <a:ext cx="254469" cy="4585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10078557" y="4858515"/>
        <a:ext cx="178128" cy="275111"/>
      </dsp:txXfrm>
    </dsp:sp>
    <dsp:sp modelId="{5EA3E80D-6855-4960-B197-ABEBBC70286E}">
      <dsp:nvSpPr>
        <dsp:cNvPr id="0" name=""/>
        <dsp:cNvSpPr/>
      </dsp:nvSpPr>
      <dsp:spPr>
        <a:xfrm>
          <a:off x="3701399" y="3803872"/>
          <a:ext cx="2680176" cy="13577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Personnes ressources ponctuelles</a:t>
          </a:r>
        </a:p>
      </dsp:txBody>
      <dsp:txXfrm>
        <a:off x="4093902" y="4002708"/>
        <a:ext cx="1895170" cy="960066"/>
      </dsp:txXfrm>
    </dsp:sp>
    <dsp:sp modelId="{7F0B1A27-6F39-4105-BBBB-43B10011E53C}">
      <dsp:nvSpPr>
        <dsp:cNvPr id="0" name=""/>
        <dsp:cNvSpPr/>
      </dsp:nvSpPr>
      <dsp:spPr>
        <a:xfrm rot="11211778">
          <a:off x="2316498" y="2175443"/>
          <a:ext cx="1511890" cy="340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2418289" y="2249651"/>
        <a:ext cx="1409733" cy="204314"/>
      </dsp:txXfrm>
    </dsp:sp>
    <dsp:sp modelId="{B5FC817E-557C-48FD-8A03-9CBDBF00EECF}">
      <dsp:nvSpPr>
        <dsp:cNvPr id="0" name=""/>
        <dsp:cNvSpPr/>
      </dsp:nvSpPr>
      <dsp:spPr>
        <a:xfrm>
          <a:off x="0" y="1215038"/>
          <a:ext cx="2141371" cy="17794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salariés</a:t>
          </a:r>
        </a:p>
      </dsp:txBody>
      <dsp:txXfrm>
        <a:off x="313597" y="1475637"/>
        <a:ext cx="1514177" cy="125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20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71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3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5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9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5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7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3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6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9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8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44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5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6CB326-A4F2-4D11-BA90-C7A2CB4E5A51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D19571A-7D04-4221-A3D2-608AF298B4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67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1O2tQcQeN5sn_wxFa2VVUn2D82oZyi293DVO4QuWJolk/edit#response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,billymontignyathletisme.c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bm.athl&#233;tisme@gmail.com" TargetMode="External"/><Relationship Id="rId5" Type="http://schemas.openxmlformats.org/officeDocument/2006/relationships/hyperlink" Target="mailto:carabiniers.athl&#233;tisme@gmx.fr" TargetMode="External"/><Relationship Id="rId4" Type="http://schemas.openxmlformats.org/officeDocument/2006/relationships/hyperlink" Target="https://www.billymontignyathletisme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s-de-Calais_department_location_map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chitetturaecosostenibile.it/green-life/riciclo-creativo-faidate/pista-atletica-mennea-292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5F6107-F485-44A2-98EA-69BCE020A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Assemblee</a:t>
            </a:r>
            <a:r>
              <a:rPr lang="fr-FR" dirty="0"/>
              <a:t> générale </a:t>
            </a:r>
            <a:r>
              <a:rPr lang="fr-FR" dirty="0" err="1"/>
              <a:t>elective</a:t>
            </a:r>
            <a:r>
              <a:rPr lang="fr-FR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2FAA3F-C5BC-4DD5-BA6B-8310CE3B0D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26 novembre 18 H 15 –)</a:t>
            </a:r>
          </a:p>
        </p:txBody>
      </p:sp>
    </p:spTree>
    <p:extLst>
      <p:ext uri="{BB962C8B-B14F-4D97-AF65-F5344CB8AC3E}">
        <p14:creationId xmlns:p14="http://schemas.microsoft.com/office/powerpoint/2010/main" val="39964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D5B65-8D3E-43E3-963A-28482B8B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Un budget </a:t>
            </a:r>
            <a:r>
              <a:rPr lang="fr-FR" sz="2800" dirty="0" err="1"/>
              <a:t>previsionnel</a:t>
            </a:r>
            <a:r>
              <a:rPr lang="fr-FR" sz="2800" dirty="0"/>
              <a:t> en hausse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D6104F63-2B8B-4B14-8953-117FF568D43C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85800" y="2063750"/>
          <a:ext cx="10394950" cy="33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06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DFDAD-C6F5-479A-AECE-2EF8CDC9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214461"/>
            <a:ext cx="10396882" cy="558538"/>
          </a:xfrm>
        </p:spPr>
        <p:txBody>
          <a:bodyPr>
            <a:normAutofit/>
          </a:bodyPr>
          <a:lstStyle/>
          <a:p>
            <a:r>
              <a:rPr lang="fr-FR" sz="2800" dirty="0"/>
              <a:t>Des </a:t>
            </a:r>
            <a:r>
              <a:rPr lang="fr-FR" sz="2800" dirty="0" err="1"/>
              <a:t>resultats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FBE72F-859A-4195-A73D-F581D3D0F2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575036"/>
            <a:ext cx="10394707" cy="4799550"/>
          </a:xfrm>
        </p:spPr>
        <p:txBody>
          <a:bodyPr/>
          <a:lstStyle/>
          <a:p>
            <a:r>
              <a:rPr lang="fr-FR" cap="none" dirty="0"/>
              <a:t>4 athlètes au Championnat de France de Langueux en septembre 2021</a:t>
            </a:r>
          </a:p>
          <a:p>
            <a:r>
              <a:rPr lang="fr-FR" cap="none" dirty="0"/>
              <a:t>2 athlètes minimes présents au championnat régional de cross à Auby le 30/10</a:t>
            </a:r>
          </a:p>
          <a:p>
            <a:r>
              <a:rPr lang="fr-FR" cap="none" dirty="0"/>
              <a:t>41 athlètes présents au cross de Harnes dimanche dernier</a:t>
            </a:r>
          </a:p>
          <a:p>
            <a:r>
              <a:rPr lang="fr-FR" cap="none" dirty="0"/>
              <a:t>2 victoires du minime Baptiste </a:t>
            </a:r>
            <a:r>
              <a:rPr lang="fr-FR" cap="none" dirty="0" err="1"/>
              <a:t>Gence</a:t>
            </a:r>
            <a:r>
              <a:rPr lang="fr-FR" cap="none" dirty="0"/>
              <a:t> en cross à Arras et Harnes (en novembre)</a:t>
            </a:r>
          </a:p>
          <a:p>
            <a:r>
              <a:rPr lang="fr-FR" cap="none" dirty="0"/>
              <a:t>Beaucoup de places d’honneur à Harnes</a:t>
            </a:r>
          </a:p>
        </p:txBody>
      </p:sp>
    </p:spTree>
    <p:extLst>
      <p:ext uri="{BB962C8B-B14F-4D97-AF65-F5344CB8AC3E}">
        <p14:creationId xmlns:p14="http://schemas.microsoft.com/office/powerpoint/2010/main" val="41412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277F77-4F7F-4385-9992-99C3FB05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0447"/>
            <a:ext cx="10396882" cy="473697"/>
          </a:xfrm>
        </p:spPr>
        <p:txBody>
          <a:bodyPr>
            <a:normAutofit fontScale="90000"/>
          </a:bodyPr>
          <a:lstStyle/>
          <a:p>
            <a:r>
              <a:rPr lang="fr-FR" sz="2800" dirty="0" err="1"/>
              <a:t>eLECTIONS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347714-D7AF-43E9-8F89-EF33542DB8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008668"/>
            <a:ext cx="10394707" cy="4365917"/>
          </a:xfrm>
        </p:spPr>
        <p:txBody>
          <a:bodyPr/>
          <a:lstStyle/>
          <a:p>
            <a:r>
              <a:rPr lang="fr-FR" cap="none" dirty="0"/>
              <a:t>Candidats au comité directeur 2021/2025</a:t>
            </a:r>
          </a:p>
          <a:p>
            <a:endParaRPr lang="fr-FR" cap="none" dirty="0"/>
          </a:p>
          <a:p>
            <a:r>
              <a:rPr lang="fr-FR" cap="none" dirty="0"/>
              <a:t>Sandrine DETRES / Lucie FAIDHERBE / Yanis BARAKA / Michael MENTEAUX / Anthony MATHIEU / </a:t>
            </a:r>
            <a:r>
              <a:rPr lang="fr-FR" cap="none" dirty="0" err="1"/>
              <a:t>Cedric</a:t>
            </a:r>
            <a:r>
              <a:rPr lang="fr-FR" cap="none" dirty="0"/>
              <a:t> SAINT MAXENT / Philippe MARCHAND</a:t>
            </a:r>
          </a:p>
          <a:p>
            <a:endParaRPr lang="fr-FR" cap="none" dirty="0"/>
          </a:p>
          <a:p>
            <a:r>
              <a:rPr lang="fr-FR" dirty="0">
                <a:hlinkClick r:id="rId2"/>
              </a:rPr>
              <a:t>ELECTIONS - Google Forms</a:t>
            </a:r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25124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BE6427-363D-476C-9FCE-4A919FE7A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002"/>
            <a:ext cx="12192000" cy="587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C0045-8E98-4F2E-9BB4-D5AEFE085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68" y="223886"/>
            <a:ext cx="10396882" cy="1151965"/>
          </a:xfrm>
        </p:spPr>
        <p:txBody>
          <a:bodyPr>
            <a:normAutofit/>
          </a:bodyPr>
          <a:lstStyle/>
          <a:p>
            <a:r>
              <a:rPr lang="fr-FR" sz="2800" dirty="0"/>
              <a:t>Projet de club 2021/2025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8669F06-5562-44E3-9B78-27B02512FEB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9814990"/>
              </p:ext>
            </p:extLst>
          </p:nvPr>
        </p:nvGraphicFramePr>
        <p:xfrm>
          <a:off x="685800" y="1536570"/>
          <a:ext cx="10394950" cy="3838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7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22F34-0C04-4EFF-A857-CC560EF0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7" y="347155"/>
            <a:ext cx="10396882" cy="520831"/>
          </a:xfrm>
        </p:spPr>
        <p:txBody>
          <a:bodyPr>
            <a:normAutofit/>
          </a:bodyPr>
          <a:lstStyle/>
          <a:p>
            <a:r>
              <a:rPr lang="fr-FR" sz="2800" dirty="0"/>
              <a:t>Structurer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 descr="Drone qui plane">
                <a:extLst>
                  <a:ext uri="{FF2B5EF4-FFF2-40B4-BE49-F238E27FC236}">
                    <a16:creationId xmlns:a16="http://schemas.microsoft.com/office/drawing/2014/main" id="{20649224-DA22-452F-893E-943B4F35F03E}"/>
                  </a:ext>
                </a:extLst>
              </p:cNvPr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3077522564"/>
                  </p:ext>
                </p:extLst>
              </p:nvPr>
            </p:nvGraphicFramePr>
            <p:xfrm>
              <a:off x="6432462" y="867986"/>
              <a:ext cx="4741443" cy="19552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41443" cy="1955223"/>
                    </a:xfrm>
                    <a:prstGeom prst="rect">
                      <a:avLst/>
                    </a:prstGeom>
                  </am3d:spPr>
                  <am3d:camera>
                    <am3d:pos x="0" y="0" z="633173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735" d="1000000"/>
                    <am3d:preTrans dx="-186281" dy="-14076672" dz="8653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1810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 descr="Drone qui plane">
                <a:extLst>
                  <a:ext uri="{FF2B5EF4-FFF2-40B4-BE49-F238E27FC236}">
                    <a16:creationId xmlns:a16="http://schemas.microsoft.com/office/drawing/2014/main" id="{20649224-DA22-452F-893E-943B4F35F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2462" y="867986"/>
                <a:ext cx="4741443" cy="19552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0FF1D50F-8ABF-4788-BBE9-6D200337B1F7}"/>
              </a:ext>
            </a:extLst>
          </p:cNvPr>
          <p:cNvSpPr txBox="1"/>
          <p:nvPr/>
        </p:nvSpPr>
        <p:spPr>
          <a:xfrm>
            <a:off x="646177" y="867986"/>
            <a:ext cx="106471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/>
              <a:t>Le Comité Directeur : </a:t>
            </a:r>
            <a:r>
              <a:rPr lang="fr-FR" sz="2800" dirty="0"/>
              <a:t>l’organe gestion du club</a:t>
            </a:r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Bureau = Président + secrétaire + trésorier + adjoints</a:t>
            </a:r>
          </a:p>
          <a:p>
            <a:endParaRPr lang="fr-FR" sz="2800" dirty="0"/>
          </a:p>
          <a:p>
            <a:r>
              <a:rPr lang="fr-FR" sz="2800" dirty="0"/>
              <a:t> + Membres = autres missions</a:t>
            </a:r>
          </a:p>
          <a:p>
            <a:endParaRPr lang="fr-FR" sz="2800" dirty="0"/>
          </a:p>
          <a:p>
            <a:r>
              <a:rPr lang="fr-FR" sz="2800" dirty="0"/>
              <a:t>7 membres aujourd’hui &gt; retour à 18 en 2025</a:t>
            </a:r>
          </a:p>
          <a:p>
            <a:r>
              <a:rPr lang="fr-FR" sz="2800" dirty="0"/>
              <a:t>+ personnes ressources + salariés (entrainement – gestion – communication)</a:t>
            </a:r>
          </a:p>
        </p:txBody>
      </p:sp>
    </p:spTree>
    <p:extLst>
      <p:ext uri="{BB962C8B-B14F-4D97-AF65-F5344CB8AC3E}">
        <p14:creationId xmlns:p14="http://schemas.microsoft.com/office/powerpoint/2010/main" val="38716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7B618-65E9-4381-BE2D-7D64E4D8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Les postes </a:t>
            </a:r>
            <a:r>
              <a:rPr lang="fr-FR" sz="2800" dirty="0" err="1"/>
              <a:t>cles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C09AB0-20A4-4CF7-81AF-4D428FAD08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658043"/>
            <a:ext cx="10394707" cy="4723903"/>
          </a:xfrm>
        </p:spPr>
        <p:txBody>
          <a:bodyPr/>
          <a:lstStyle/>
          <a:p>
            <a:r>
              <a:rPr lang="fr-FR" sz="2800" cap="none" dirty="0"/>
              <a:t>En plus du bureau </a:t>
            </a:r>
          </a:p>
          <a:p>
            <a:pPr lvl="2"/>
            <a:r>
              <a:rPr lang="fr-FR" sz="2800" cap="none" dirty="0"/>
              <a:t>Responsable école d’athlétisme</a:t>
            </a:r>
          </a:p>
          <a:p>
            <a:pPr lvl="2"/>
            <a:r>
              <a:rPr lang="fr-FR" sz="2800" cap="none" dirty="0"/>
              <a:t>Responsable gestion officiels</a:t>
            </a:r>
          </a:p>
          <a:p>
            <a:pPr lvl="2"/>
            <a:r>
              <a:rPr lang="fr-FR" sz="2800" cap="none" dirty="0"/>
              <a:t>Responsable matériel</a:t>
            </a:r>
          </a:p>
          <a:p>
            <a:endParaRPr lang="fr-FR" cap="none" dirty="0"/>
          </a:p>
          <a:p>
            <a:endParaRPr lang="fr-FR" cap="none" dirty="0"/>
          </a:p>
          <a:p>
            <a:endParaRPr lang="fr-FR" cap="none" dirty="0"/>
          </a:p>
          <a:p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19738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D6FE2-9151-4525-9250-0ECD266B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communication</a:t>
            </a:r>
          </a:p>
        </p:txBody>
      </p:sp>
      <p:pic>
        <p:nvPicPr>
          <p:cNvPr id="5" name="Espace réservé du contenu 4" descr="Homme souriant parlant au téléphone">
            <a:extLst>
              <a:ext uri="{FF2B5EF4-FFF2-40B4-BE49-F238E27FC236}">
                <a16:creationId xmlns:a16="http://schemas.microsoft.com/office/drawing/2014/main" id="{0D5C87A1-9196-4ABB-B68E-1B77648015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71" y="340468"/>
            <a:ext cx="3404072" cy="227215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F84392-8D7A-4300-B88A-410989848786}"/>
              </a:ext>
            </a:extLst>
          </p:cNvPr>
          <p:cNvSpPr txBox="1"/>
          <p:nvPr/>
        </p:nvSpPr>
        <p:spPr>
          <a:xfrm>
            <a:off x="233464" y="2091447"/>
            <a:ext cx="65467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site : </a:t>
            </a:r>
            <a:r>
              <a:rPr lang="fr-FR" dirty="0"/>
              <a:t>      </a:t>
            </a:r>
            <a:r>
              <a:rPr lang="fr-FR" dirty="0">
                <a:solidFill>
                  <a:srgbClr val="F2121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Https://www.billymontignyathletisme.com</a:t>
            </a:r>
            <a:endParaRPr lang="fr-FR" dirty="0">
              <a:solidFill>
                <a:srgbClr val="F21213"/>
              </a:solidFill>
            </a:endParaRPr>
          </a:p>
          <a:p>
            <a:endParaRPr lang="fr-FR" dirty="0">
              <a:solidFill>
                <a:srgbClr val="F21213"/>
              </a:solidFill>
            </a:endParaRPr>
          </a:p>
          <a:p>
            <a:r>
              <a:rPr lang="fr-FR" u="sng" dirty="0"/>
              <a:t>Le groupe </a:t>
            </a:r>
            <a:r>
              <a:rPr lang="fr-FR" u="sng" dirty="0" err="1"/>
              <a:t>facebook</a:t>
            </a:r>
            <a:r>
              <a:rPr lang="fr-FR" u="sng" dirty="0"/>
              <a:t> </a:t>
            </a:r>
            <a:r>
              <a:rPr lang="fr-FR" dirty="0"/>
              <a:t>:           	   </a:t>
            </a:r>
            <a:r>
              <a:rPr lang="fr-FR" dirty="0" err="1"/>
              <a:t>Grp</a:t>
            </a:r>
            <a:r>
              <a:rPr lang="fr-FR" dirty="0"/>
              <a:t> CBM athlétisme</a:t>
            </a:r>
          </a:p>
          <a:p>
            <a:endParaRPr lang="fr-FR" dirty="0"/>
          </a:p>
          <a:p>
            <a:r>
              <a:rPr lang="fr-FR" u="sng" dirty="0"/>
              <a:t>La page </a:t>
            </a:r>
            <a:r>
              <a:rPr lang="fr-FR" u="sng" dirty="0" err="1"/>
              <a:t>facebook</a:t>
            </a:r>
            <a:r>
              <a:rPr lang="fr-FR" u="sng" dirty="0"/>
              <a:t> : </a:t>
            </a:r>
            <a:r>
              <a:rPr lang="fr-FR" dirty="0"/>
              <a:t>		    	 CBM athlétisme</a:t>
            </a:r>
          </a:p>
          <a:p>
            <a:endParaRPr lang="fr-FR" dirty="0"/>
          </a:p>
          <a:p>
            <a:r>
              <a:rPr lang="fr-FR" u="sng" dirty="0"/>
              <a:t>La page marche nordique </a:t>
            </a:r>
            <a:r>
              <a:rPr lang="fr-FR" dirty="0"/>
              <a:t>:	 Marche Nordique Billy Montigny</a:t>
            </a:r>
          </a:p>
          <a:p>
            <a:endParaRPr lang="fr-FR" dirty="0"/>
          </a:p>
          <a:p>
            <a:r>
              <a:rPr lang="fr-FR" u="sng" dirty="0"/>
              <a:t>Les adresses mail :</a:t>
            </a:r>
            <a:r>
              <a:rPr lang="fr-FR" dirty="0"/>
              <a:t>			</a:t>
            </a:r>
            <a:r>
              <a:rPr lang="fr-FR" dirty="0">
                <a:hlinkClick r:id="rId5"/>
              </a:rPr>
              <a:t>carabiniers.athlétisme@gmx.fr</a:t>
            </a:r>
            <a:endParaRPr lang="fr-FR" dirty="0"/>
          </a:p>
          <a:p>
            <a:r>
              <a:rPr lang="fr-FR" dirty="0"/>
              <a:t>						</a:t>
            </a:r>
            <a:r>
              <a:rPr lang="fr-FR" dirty="0">
                <a:hlinkClick r:id="rId6"/>
              </a:rPr>
              <a:t>cbm.athlétisme@gmail.com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u="sng" dirty="0"/>
              <a:t>Le téléphone </a:t>
            </a:r>
            <a:r>
              <a:rPr lang="fr-FR" dirty="0"/>
              <a:t>: 				07 69 94 84 70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DBD16E-E194-4C12-BF36-0882987CD0B5}"/>
              </a:ext>
            </a:extLst>
          </p:cNvPr>
          <p:cNvSpPr txBox="1"/>
          <p:nvPr/>
        </p:nvSpPr>
        <p:spPr>
          <a:xfrm>
            <a:off x="8003357" y="3054285"/>
            <a:ext cx="3079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La </a:t>
            </a:r>
            <a:r>
              <a:rPr lang="fr-FR" u="sng" dirty="0" err="1"/>
              <a:t>comm</a:t>
            </a:r>
            <a:r>
              <a:rPr lang="fr-FR" u="sng" dirty="0"/>
              <a:t> directe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Distribution de « papiers » informant des compétitions et autres évènements à venir</a:t>
            </a:r>
          </a:p>
        </p:txBody>
      </p:sp>
    </p:spTree>
    <p:extLst>
      <p:ext uri="{BB962C8B-B14F-4D97-AF65-F5344CB8AC3E}">
        <p14:creationId xmlns:p14="http://schemas.microsoft.com/office/powerpoint/2010/main" val="18450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D920F-2104-4D40-A588-62956B18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214460"/>
            <a:ext cx="10396882" cy="1151965"/>
          </a:xfrm>
        </p:spPr>
        <p:txBody>
          <a:bodyPr>
            <a:normAutofit/>
          </a:bodyPr>
          <a:lstStyle/>
          <a:p>
            <a:r>
              <a:rPr lang="fr-FR" sz="2800" dirty="0"/>
              <a:t>Des missions confiées a des salariés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32475D80-8178-49A6-BB99-DC3690EBFF9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7480399"/>
              </p:ext>
            </p:extLst>
          </p:nvPr>
        </p:nvGraphicFramePr>
        <p:xfrm>
          <a:off x="685800" y="1154097"/>
          <a:ext cx="10394950" cy="4221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90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A1CD0-AFF3-460F-958C-3263E172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réussir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ce réservé du contenu 3" descr="Emoji pouce vers le haut">
                <a:extLst>
                  <a:ext uri="{FF2B5EF4-FFF2-40B4-BE49-F238E27FC236}">
                    <a16:creationId xmlns:a16="http://schemas.microsoft.com/office/drawing/2014/main" id="{87D55C1A-B9FE-4D9B-97E3-B28F32937DBF}"/>
                  </a:ext>
                </a:extLst>
              </p:cNvPr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3138625542"/>
                  </p:ext>
                </p:extLst>
              </p:nvPr>
            </p:nvGraphicFramePr>
            <p:xfrm>
              <a:off x="8759053" y="1657219"/>
              <a:ext cx="2166959" cy="22634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166959" cy="2263412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334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ce réservé du contenu 3" descr="Emoji pouce vers le haut">
                <a:extLst>
                  <a:ext uri="{FF2B5EF4-FFF2-40B4-BE49-F238E27FC236}">
                    <a16:creationId xmlns:a16="http://schemas.microsoft.com/office/drawing/2014/main" id="{87D55C1A-B9FE-4D9B-97E3-B28F32937D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59053" y="1657219"/>
                <a:ext cx="2166959" cy="226341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42817377-2A15-4594-A575-06378C627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483079"/>
              </p:ext>
            </p:extLst>
          </p:nvPr>
        </p:nvGraphicFramePr>
        <p:xfrm>
          <a:off x="2032000" y="0"/>
          <a:ext cx="8128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57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3B9B6D-9E63-49E0-889C-6B2F838F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59419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E5E3B2-9D38-4185-9637-4B8CC731B1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Ouverture 18 heures 15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18h30 : Introduction et présentation des personnalités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18h40 : Rapport du Président </a:t>
            </a:r>
            <a:endParaRPr lang="fr-FR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18h50 : Présentation de l’élection et vote</a:t>
            </a:r>
            <a:endParaRPr lang="fr-FR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19h : Le projet de club 2021-2025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19h30 : résultat des élections </a:t>
            </a:r>
            <a:endParaRPr lang="fr-FR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19h 35 : La parole aux personnalités</a:t>
            </a:r>
            <a:endParaRPr lang="fr-FR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61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A4866F-4C98-4D45-BB2F-018517DE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233315"/>
            <a:ext cx="10396882" cy="699940"/>
          </a:xfrm>
        </p:spPr>
        <p:txBody>
          <a:bodyPr>
            <a:normAutofit/>
          </a:bodyPr>
          <a:lstStyle/>
          <a:p>
            <a:r>
              <a:rPr lang="fr-FR" sz="2800" dirty="0"/>
              <a:t>Nouveau challenge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68D38E9-E99B-4BE0-9269-16741E6545C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72540652"/>
              </p:ext>
            </p:extLst>
          </p:nvPr>
        </p:nvGraphicFramePr>
        <p:xfrm>
          <a:off x="685800" y="820131"/>
          <a:ext cx="10394950" cy="4835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30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BE18C-CAE3-45FA-95E2-9C889832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Finances … Quelles sources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FC7EC73-9F8A-4B4D-B89D-912E1379B51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75451010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8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47A00-6872-4EBE-933A-E4EADC72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8055"/>
            <a:ext cx="10396882" cy="646889"/>
          </a:xfrm>
        </p:spPr>
        <p:txBody>
          <a:bodyPr>
            <a:normAutofit/>
          </a:bodyPr>
          <a:lstStyle/>
          <a:p>
            <a:r>
              <a:rPr lang="fr-FR" sz="2800" dirty="0"/>
              <a:t>Evolution de L’organisation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723B51C-C548-43FB-86A8-43BA4D0A4FA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57586123"/>
              </p:ext>
            </p:extLst>
          </p:nvPr>
        </p:nvGraphicFramePr>
        <p:xfrm>
          <a:off x="685800" y="729574"/>
          <a:ext cx="10394950" cy="516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19D10BE-4808-47A0-A79F-3A0BD7BD09A2}"/>
              </a:ext>
            </a:extLst>
          </p:cNvPr>
          <p:cNvSpPr txBox="1"/>
          <p:nvPr/>
        </p:nvSpPr>
        <p:spPr>
          <a:xfrm>
            <a:off x="7898859" y="571499"/>
            <a:ext cx="2723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Officiels / responsable officiels</a:t>
            </a:r>
          </a:p>
          <a:p>
            <a:r>
              <a:rPr lang="fr-FR" dirty="0"/>
              <a:t>Entraîneurs bénévoles / responsable entrainement</a:t>
            </a:r>
          </a:p>
          <a:p>
            <a:r>
              <a:rPr lang="fr-FR" dirty="0"/>
              <a:t>Responsable de commissions évènements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4BE2B69-58C2-401B-A9A8-D40414D42055}"/>
              </a:ext>
            </a:extLst>
          </p:cNvPr>
          <p:cNvSpPr/>
          <p:nvPr/>
        </p:nvSpPr>
        <p:spPr>
          <a:xfrm>
            <a:off x="7324928" y="1125975"/>
            <a:ext cx="486383" cy="50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AF6FAA71-0616-45A6-9CC7-1E71733756E4}"/>
              </a:ext>
            </a:extLst>
          </p:cNvPr>
          <p:cNvSpPr/>
          <p:nvPr/>
        </p:nvSpPr>
        <p:spPr>
          <a:xfrm rot="16200000">
            <a:off x="9473009" y="2157640"/>
            <a:ext cx="363385" cy="787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C5D39D-06E2-44A6-BE65-6E0428F809D9}"/>
              </a:ext>
            </a:extLst>
          </p:cNvPr>
          <p:cNvSpPr txBox="1"/>
          <p:nvPr/>
        </p:nvSpPr>
        <p:spPr>
          <a:xfrm>
            <a:off x="408561" y="4337380"/>
            <a:ext cx="3599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Agents ou animateurs sur missions précises et permanentes</a:t>
            </a:r>
          </a:p>
          <a:p>
            <a:r>
              <a:rPr lang="fr-FR" dirty="0"/>
              <a:t>Bénévoles ponctuels sur des actions ponctuelles</a:t>
            </a:r>
          </a:p>
          <a:p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7D74C7E-21DC-4596-A3A9-402D7F884124}"/>
              </a:ext>
            </a:extLst>
          </p:cNvPr>
          <p:cNvSpPr/>
          <p:nvPr/>
        </p:nvSpPr>
        <p:spPr>
          <a:xfrm rot="5400000">
            <a:off x="1543456" y="3763447"/>
            <a:ext cx="486383" cy="50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4F155A1-71DE-47CE-8CE3-E33932DA4148}"/>
              </a:ext>
            </a:extLst>
          </p:cNvPr>
          <p:cNvSpPr/>
          <p:nvPr/>
        </p:nvSpPr>
        <p:spPr>
          <a:xfrm rot="10800000">
            <a:off x="3898352" y="4571664"/>
            <a:ext cx="386681" cy="787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ouble flèche horizontale 11">
            <a:extLst>
              <a:ext uri="{FF2B5EF4-FFF2-40B4-BE49-F238E27FC236}">
                <a16:creationId xmlns:a16="http://schemas.microsoft.com/office/drawing/2014/main" id="{167457CB-F827-4E1C-8FC8-ED6BCA8139CC}"/>
              </a:ext>
            </a:extLst>
          </p:cNvPr>
          <p:cNvSpPr/>
          <p:nvPr/>
        </p:nvSpPr>
        <p:spPr>
          <a:xfrm rot="20417548">
            <a:off x="7016140" y="4370078"/>
            <a:ext cx="1627832" cy="380034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FF11687F-DB8C-4998-84DB-06ECDF3F0E65}"/>
              </a:ext>
            </a:extLst>
          </p:cNvPr>
          <p:cNvSpPr/>
          <p:nvPr/>
        </p:nvSpPr>
        <p:spPr>
          <a:xfrm rot="1834048">
            <a:off x="6802018" y="2282258"/>
            <a:ext cx="1863992" cy="380034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ouble flèche horizontale 13">
            <a:extLst>
              <a:ext uri="{FF2B5EF4-FFF2-40B4-BE49-F238E27FC236}">
                <a16:creationId xmlns:a16="http://schemas.microsoft.com/office/drawing/2014/main" id="{A9464444-CF86-41F1-B591-42415D3D6425}"/>
              </a:ext>
            </a:extLst>
          </p:cNvPr>
          <p:cNvSpPr/>
          <p:nvPr/>
        </p:nvSpPr>
        <p:spPr>
          <a:xfrm>
            <a:off x="6825557" y="3245187"/>
            <a:ext cx="1485124" cy="380034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E9A2BF-A78A-45C2-A12B-E54A37C7F77C}"/>
              </a:ext>
            </a:extLst>
          </p:cNvPr>
          <p:cNvSpPr txBox="1"/>
          <p:nvPr/>
        </p:nvSpPr>
        <p:spPr>
          <a:xfrm>
            <a:off x="8501976" y="180121"/>
            <a:ext cx="128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MISSIONS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676F54-6B3F-4AB2-9673-BA9493D9FAB6}"/>
              </a:ext>
            </a:extLst>
          </p:cNvPr>
          <p:cNvSpPr txBox="1"/>
          <p:nvPr/>
        </p:nvSpPr>
        <p:spPr>
          <a:xfrm>
            <a:off x="408561" y="3922074"/>
            <a:ext cx="128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MISSIONS</a:t>
            </a:r>
          </a:p>
        </p:txBody>
      </p:sp>
    </p:spTree>
    <p:extLst>
      <p:ext uri="{BB962C8B-B14F-4D97-AF65-F5344CB8AC3E}">
        <p14:creationId xmlns:p14="http://schemas.microsoft.com/office/powerpoint/2010/main" val="5163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8D4D3-21B9-4E48-A727-2DF0C3FB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eNTREPRENDRE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BB5ED3-39E3-401B-8A80-D864F8C489BC}"/>
              </a:ext>
            </a:extLst>
          </p:cNvPr>
          <p:cNvSpPr txBox="1"/>
          <p:nvPr/>
        </p:nvSpPr>
        <p:spPr>
          <a:xfrm>
            <a:off x="593387" y="2227634"/>
            <a:ext cx="79572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 janvier  		MARCHE NORDIQUE</a:t>
            </a:r>
          </a:p>
          <a:p>
            <a:endParaRPr lang="fr-FR" dirty="0"/>
          </a:p>
          <a:p>
            <a:r>
              <a:rPr lang="fr-FR" dirty="0"/>
              <a:t>Mars 		A  G et repas</a:t>
            </a:r>
          </a:p>
          <a:p>
            <a:endParaRPr lang="fr-FR" dirty="0"/>
          </a:p>
          <a:p>
            <a:r>
              <a:rPr lang="fr-FR" dirty="0"/>
              <a:t>Avril 		MEETING D’ATHLETISME</a:t>
            </a:r>
          </a:p>
          <a:p>
            <a:endParaRPr lang="fr-FR" dirty="0"/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Mai		FOULEES BILLYSIENNES</a:t>
            </a:r>
          </a:p>
          <a:p>
            <a:endParaRPr lang="fr-FR" dirty="0"/>
          </a:p>
          <a:p>
            <a:r>
              <a:rPr lang="fr-FR" dirty="0"/>
              <a:t>Septembre 	Meeting de marche athlétique</a:t>
            </a:r>
          </a:p>
          <a:p>
            <a:endParaRPr lang="fr-FR" dirty="0"/>
          </a:p>
          <a:p>
            <a:r>
              <a:rPr lang="fr-FR" dirty="0"/>
              <a:t>11 Novembre 	TRAIL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5628-AC6F-4614-8467-ACA00E829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49692"/>
            <a:ext cx="10394707" cy="3724894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38E39-1F69-4275-9AB3-DA748807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Et un </a:t>
            </a:r>
            <a:r>
              <a:rPr lang="fr-FR" sz="2800" dirty="0" err="1"/>
              <a:t>evenement</a:t>
            </a:r>
            <a:r>
              <a:rPr lang="fr-FR" sz="2800" dirty="0"/>
              <a:t> de grande envergure en 2023 ou 2024</a:t>
            </a:r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F564166-B579-461D-9496-309A66F3B9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4019" y="1630363"/>
            <a:ext cx="3898511" cy="3744912"/>
          </a:xfrm>
        </p:spPr>
      </p:pic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75C3695-88A3-40BF-A39F-93166A307D32}"/>
              </a:ext>
            </a:extLst>
          </p:cNvPr>
          <p:cNvSpPr/>
          <p:nvPr/>
        </p:nvSpPr>
        <p:spPr>
          <a:xfrm>
            <a:off x="4766553" y="1993636"/>
            <a:ext cx="2276273" cy="2529726"/>
          </a:xfrm>
          <a:custGeom>
            <a:avLst/>
            <a:gdLst>
              <a:gd name="connsiteX0" fmla="*/ 0 w 2276273"/>
              <a:gd name="connsiteY0" fmla="*/ 39445 h 2529726"/>
              <a:gd name="connsiteX1" fmla="*/ 9728 w 2276273"/>
              <a:gd name="connsiteY1" fmla="*/ 534 h 2529726"/>
              <a:gd name="connsiteX2" fmla="*/ 48638 w 2276273"/>
              <a:gd name="connsiteY2" fmla="*/ 58900 h 2529726"/>
              <a:gd name="connsiteX3" fmla="*/ 68094 w 2276273"/>
              <a:gd name="connsiteY3" fmla="*/ 88083 h 2529726"/>
              <a:gd name="connsiteX4" fmla="*/ 97277 w 2276273"/>
              <a:gd name="connsiteY4" fmla="*/ 146449 h 2529726"/>
              <a:gd name="connsiteX5" fmla="*/ 145915 w 2276273"/>
              <a:gd name="connsiteY5" fmla="*/ 214543 h 2529726"/>
              <a:gd name="connsiteX6" fmla="*/ 184826 w 2276273"/>
              <a:gd name="connsiteY6" fmla="*/ 282636 h 2529726"/>
              <a:gd name="connsiteX7" fmla="*/ 194553 w 2276273"/>
              <a:gd name="connsiteY7" fmla="*/ 311819 h 2529726"/>
              <a:gd name="connsiteX8" fmla="*/ 223736 w 2276273"/>
              <a:gd name="connsiteY8" fmla="*/ 350730 h 2529726"/>
              <a:gd name="connsiteX9" fmla="*/ 252919 w 2276273"/>
              <a:gd name="connsiteY9" fmla="*/ 428551 h 2529726"/>
              <a:gd name="connsiteX10" fmla="*/ 272375 w 2276273"/>
              <a:gd name="connsiteY10" fmla="*/ 486917 h 2529726"/>
              <a:gd name="connsiteX11" fmla="*/ 291830 w 2276273"/>
              <a:gd name="connsiteY11" fmla="*/ 525828 h 2529726"/>
              <a:gd name="connsiteX12" fmla="*/ 321013 w 2276273"/>
              <a:gd name="connsiteY12" fmla="*/ 749564 h 2529726"/>
              <a:gd name="connsiteX13" fmla="*/ 330741 w 2276273"/>
              <a:gd name="connsiteY13" fmla="*/ 788475 h 2529726"/>
              <a:gd name="connsiteX14" fmla="*/ 398834 w 2276273"/>
              <a:gd name="connsiteY14" fmla="*/ 924662 h 2529726"/>
              <a:gd name="connsiteX15" fmla="*/ 418290 w 2276273"/>
              <a:gd name="connsiteY15" fmla="*/ 992755 h 2529726"/>
              <a:gd name="connsiteX16" fmla="*/ 437745 w 2276273"/>
              <a:gd name="connsiteY16" fmla="*/ 1012211 h 2529726"/>
              <a:gd name="connsiteX17" fmla="*/ 505838 w 2276273"/>
              <a:gd name="connsiteY17" fmla="*/ 1090032 h 2529726"/>
              <a:gd name="connsiteX18" fmla="*/ 544749 w 2276273"/>
              <a:gd name="connsiteY18" fmla="*/ 1128943 h 2529726"/>
              <a:gd name="connsiteX19" fmla="*/ 612843 w 2276273"/>
              <a:gd name="connsiteY19" fmla="*/ 1187309 h 2529726"/>
              <a:gd name="connsiteX20" fmla="*/ 642026 w 2276273"/>
              <a:gd name="connsiteY20" fmla="*/ 1245675 h 2529726"/>
              <a:gd name="connsiteX21" fmla="*/ 690664 w 2276273"/>
              <a:gd name="connsiteY21" fmla="*/ 1294313 h 2529726"/>
              <a:gd name="connsiteX22" fmla="*/ 719847 w 2276273"/>
              <a:gd name="connsiteY22" fmla="*/ 1352679 h 2529726"/>
              <a:gd name="connsiteX23" fmla="*/ 826851 w 2276273"/>
              <a:gd name="connsiteY23" fmla="*/ 1430500 h 2529726"/>
              <a:gd name="connsiteX24" fmla="*/ 875490 w 2276273"/>
              <a:gd name="connsiteY24" fmla="*/ 1459683 h 2529726"/>
              <a:gd name="connsiteX25" fmla="*/ 953311 w 2276273"/>
              <a:gd name="connsiteY25" fmla="*/ 1488866 h 2529726"/>
              <a:gd name="connsiteX26" fmla="*/ 1177047 w 2276273"/>
              <a:gd name="connsiteY26" fmla="*/ 1459683 h 2529726"/>
              <a:gd name="connsiteX27" fmla="*/ 1381328 w 2276273"/>
              <a:gd name="connsiteY27" fmla="*/ 1498594 h 2529726"/>
              <a:gd name="connsiteX28" fmla="*/ 1488332 w 2276273"/>
              <a:gd name="connsiteY28" fmla="*/ 1537504 h 2529726"/>
              <a:gd name="connsiteX29" fmla="*/ 1585609 w 2276273"/>
              <a:gd name="connsiteY29" fmla="*/ 1586143 h 2529726"/>
              <a:gd name="connsiteX30" fmla="*/ 1614792 w 2276273"/>
              <a:gd name="connsiteY30" fmla="*/ 1615326 h 2529726"/>
              <a:gd name="connsiteX31" fmla="*/ 1634247 w 2276273"/>
              <a:gd name="connsiteY31" fmla="*/ 1644509 h 2529726"/>
              <a:gd name="connsiteX32" fmla="*/ 1653702 w 2276273"/>
              <a:gd name="connsiteY32" fmla="*/ 1790424 h 2529726"/>
              <a:gd name="connsiteX33" fmla="*/ 1663430 w 2276273"/>
              <a:gd name="connsiteY33" fmla="*/ 1955794 h 2529726"/>
              <a:gd name="connsiteX34" fmla="*/ 1682885 w 2276273"/>
              <a:gd name="connsiteY34" fmla="*/ 2014160 h 2529726"/>
              <a:gd name="connsiteX35" fmla="*/ 1692613 w 2276273"/>
              <a:gd name="connsiteY35" fmla="*/ 2101709 h 2529726"/>
              <a:gd name="connsiteX36" fmla="*/ 1702341 w 2276273"/>
              <a:gd name="connsiteY36" fmla="*/ 2150347 h 2529726"/>
              <a:gd name="connsiteX37" fmla="*/ 1731524 w 2276273"/>
              <a:gd name="connsiteY37" fmla="*/ 2179530 h 2529726"/>
              <a:gd name="connsiteX38" fmla="*/ 1760707 w 2276273"/>
              <a:gd name="connsiteY38" fmla="*/ 2218441 h 2529726"/>
              <a:gd name="connsiteX39" fmla="*/ 1780162 w 2276273"/>
              <a:gd name="connsiteY39" fmla="*/ 2247624 h 2529726"/>
              <a:gd name="connsiteX40" fmla="*/ 1809345 w 2276273"/>
              <a:gd name="connsiteY40" fmla="*/ 2276807 h 2529726"/>
              <a:gd name="connsiteX41" fmla="*/ 1838528 w 2276273"/>
              <a:gd name="connsiteY41" fmla="*/ 2315717 h 2529726"/>
              <a:gd name="connsiteX42" fmla="*/ 1857983 w 2276273"/>
              <a:gd name="connsiteY42" fmla="*/ 2344900 h 2529726"/>
              <a:gd name="connsiteX43" fmla="*/ 1916349 w 2276273"/>
              <a:gd name="connsiteY43" fmla="*/ 2364355 h 2529726"/>
              <a:gd name="connsiteX44" fmla="*/ 1964987 w 2276273"/>
              <a:gd name="connsiteY44" fmla="*/ 2403266 h 2529726"/>
              <a:gd name="connsiteX45" fmla="*/ 2071992 w 2276273"/>
              <a:gd name="connsiteY45" fmla="*/ 2422721 h 2529726"/>
              <a:gd name="connsiteX46" fmla="*/ 2140085 w 2276273"/>
              <a:gd name="connsiteY46" fmla="*/ 2461632 h 2529726"/>
              <a:gd name="connsiteX47" fmla="*/ 2159541 w 2276273"/>
              <a:gd name="connsiteY47" fmla="*/ 2500543 h 2529726"/>
              <a:gd name="connsiteX48" fmla="*/ 2188724 w 2276273"/>
              <a:gd name="connsiteY48" fmla="*/ 2529726 h 2529726"/>
              <a:gd name="connsiteX49" fmla="*/ 2208179 w 2276273"/>
              <a:gd name="connsiteY49" fmla="*/ 2500543 h 2529726"/>
              <a:gd name="connsiteX50" fmla="*/ 2276273 w 2276273"/>
              <a:gd name="connsiteY50" fmla="*/ 2471360 h 252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76273" h="2529726">
                <a:moveTo>
                  <a:pt x="0" y="39445"/>
                </a:moveTo>
                <a:cubicBezTo>
                  <a:pt x="3243" y="26475"/>
                  <a:pt x="-2685" y="-4431"/>
                  <a:pt x="9728" y="534"/>
                </a:cubicBezTo>
                <a:cubicBezTo>
                  <a:pt x="31438" y="9218"/>
                  <a:pt x="35668" y="39445"/>
                  <a:pt x="48638" y="58900"/>
                </a:cubicBezTo>
                <a:cubicBezTo>
                  <a:pt x="55123" y="68628"/>
                  <a:pt x="62865" y="77626"/>
                  <a:pt x="68094" y="88083"/>
                </a:cubicBezTo>
                <a:cubicBezTo>
                  <a:pt x="77822" y="107538"/>
                  <a:pt x="86713" y="127435"/>
                  <a:pt x="97277" y="146449"/>
                </a:cubicBezTo>
                <a:cubicBezTo>
                  <a:pt x="115577" y="179389"/>
                  <a:pt x="123791" y="179777"/>
                  <a:pt x="145915" y="214543"/>
                </a:cubicBezTo>
                <a:cubicBezTo>
                  <a:pt x="159950" y="236598"/>
                  <a:pt x="173135" y="259254"/>
                  <a:pt x="184826" y="282636"/>
                </a:cubicBezTo>
                <a:cubicBezTo>
                  <a:pt x="189412" y="291807"/>
                  <a:pt x="189466" y="302916"/>
                  <a:pt x="194553" y="311819"/>
                </a:cubicBezTo>
                <a:cubicBezTo>
                  <a:pt x="202597" y="325896"/>
                  <a:pt x="214008" y="337760"/>
                  <a:pt x="223736" y="350730"/>
                </a:cubicBezTo>
                <a:cubicBezTo>
                  <a:pt x="246798" y="466035"/>
                  <a:pt x="216486" y="346577"/>
                  <a:pt x="252919" y="428551"/>
                </a:cubicBezTo>
                <a:cubicBezTo>
                  <a:pt x="261248" y="447291"/>
                  <a:pt x="265890" y="467462"/>
                  <a:pt x="272375" y="486917"/>
                </a:cubicBezTo>
                <a:cubicBezTo>
                  <a:pt x="276961" y="500674"/>
                  <a:pt x="285345" y="512858"/>
                  <a:pt x="291830" y="525828"/>
                </a:cubicBezTo>
                <a:cubicBezTo>
                  <a:pt x="317355" y="653448"/>
                  <a:pt x="284532" y="482034"/>
                  <a:pt x="321013" y="749564"/>
                </a:cubicBezTo>
                <a:cubicBezTo>
                  <a:pt x="322819" y="762811"/>
                  <a:pt x="325209" y="776304"/>
                  <a:pt x="330741" y="788475"/>
                </a:cubicBezTo>
                <a:cubicBezTo>
                  <a:pt x="392101" y="923468"/>
                  <a:pt x="349720" y="789598"/>
                  <a:pt x="398834" y="924662"/>
                </a:cubicBezTo>
                <a:cubicBezTo>
                  <a:pt x="402749" y="935427"/>
                  <a:pt x="410700" y="980104"/>
                  <a:pt x="418290" y="992755"/>
                </a:cubicBezTo>
                <a:cubicBezTo>
                  <a:pt x="423009" y="1000619"/>
                  <a:pt x="432016" y="1005049"/>
                  <a:pt x="437745" y="1012211"/>
                </a:cubicBezTo>
                <a:cubicBezTo>
                  <a:pt x="502085" y="1092638"/>
                  <a:pt x="385850" y="970044"/>
                  <a:pt x="505838" y="1090032"/>
                </a:cubicBezTo>
                <a:cubicBezTo>
                  <a:pt x="518808" y="1103002"/>
                  <a:pt x="529487" y="1118768"/>
                  <a:pt x="544749" y="1128943"/>
                </a:cubicBezTo>
                <a:cubicBezTo>
                  <a:pt x="589194" y="1158573"/>
                  <a:pt x="565665" y="1140131"/>
                  <a:pt x="612843" y="1187309"/>
                </a:cubicBezTo>
                <a:cubicBezTo>
                  <a:pt x="622027" y="1214863"/>
                  <a:pt x="621716" y="1222464"/>
                  <a:pt x="642026" y="1245675"/>
                </a:cubicBezTo>
                <a:cubicBezTo>
                  <a:pt x="657124" y="1262930"/>
                  <a:pt x="677178" y="1275770"/>
                  <a:pt x="690664" y="1294313"/>
                </a:cubicBezTo>
                <a:cubicBezTo>
                  <a:pt x="703458" y="1311904"/>
                  <a:pt x="706585" y="1335438"/>
                  <a:pt x="719847" y="1352679"/>
                </a:cubicBezTo>
                <a:cubicBezTo>
                  <a:pt x="775238" y="1424688"/>
                  <a:pt x="766027" y="1415295"/>
                  <a:pt x="826851" y="1430500"/>
                </a:cubicBezTo>
                <a:cubicBezTo>
                  <a:pt x="843064" y="1440228"/>
                  <a:pt x="858579" y="1451227"/>
                  <a:pt x="875490" y="1459683"/>
                </a:cubicBezTo>
                <a:cubicBezTo>
                  <a:pt x="898750" y="1471313"/>
                  <a:pt x="928056" y="1480447"/>
                  <a:pt x="953311" y="1488866"/>
                </a:cubicBezTo>
                <a:cubicBezTo>
                  <a:pt x="1027890" y="1479138"/>
                  <a:pt x="1101856" y="1457974"/>
                  <a:pt x="1177047" y="1459683"/>
                </a:cubicBezTo>
                <a:cubicBezTo>
                  <a:pt x="1246347" y="1461258"/>
                  <a:pt x="1314080" y="1481782"/>
                  <a:pt x="1381328" y="1498594"/>
                </a:cubicBezTo>
                <a:cubicBezTo>
                  <a:pt x="1418148" y="1507799"/>
                  <a:pt x="1452960" y="1523748"/>
                  <a:pt x="1488332" y="1537504"/>
                </a:cubicBezTo>
                <a:cubicBezTo>
                  <a:pt x="1520746" y="1550109"/>
                  <a:pt x="1557859" y="1563017"/>
                  <a:pt x="1585609" y="1586143"/>
                </a:cubicBezTo>
                <a:cubicBezTo>
                  <a:pt x="1596177" y="1594950"/>
                  <a:pt x="1605985" y="1604758"/>
                  <a:pt x="1614792" y="1615326"/>
                </a:cubicBezTo>
                <a:cubicBezTo>
                  <a:pt x="1622276" y="1624307"/>
                  <a:pt x="1627762" y="1634781"/>
                  <a:pt x="1634247" y="1644509"/>
                </a:cubicBezTo>
                <a:cubicBezTo>
                  <a:pt x="1644233" y="1704425"/>
                  <a:pt x="1648599" y="1724081"/>
                  <a:pt x="1653702" y="1790424"/>
                </a:cubicBezTo>
                <a:cubicBezTo>
                  <a:pt x="1657937" y="1845480"/>
                  <a:pt x="1656288" y="1901039"/>
                  <a:pt x="1663430" y="1955794"/>
                </a:cubicBezTo>
                <a:cubicBezTo>
                  <a:pt x="1666082" y="1976129"/>
                  <a:pt x="1682885" y="2014160"/>
                  <a:pt x="1682885" y="2014160"/>
                </a:cubicBezTo>
                <a:cubicBezTo>
                  <a:pt x="1686128" y="2043343"/>
                  <a:pt x="1688460" y="2072642"/>
                  <a:pt x="1692613" y="2101709"/>
                </a:cubicBezTo>
                <a:cubicBezTo>
                  <a:pt x="1694951" y="2118077"/>
                  <a:pt x="1694947" y="2135559"/>
                  <a:pt x="1702341" y="2150347"/>
                </a:cubicBezTo>
                <a:cubicBezTo>
                  <a:pt x="1708493" y="2162652"/>
                  <a:pt x="1722571" y="2169085"/>
                  <a:pt x="1731524" y="2179530"/>
                </a:cubicBezTo>
                <a:cubicBezTo>
                  <a:pt x="1742075" y="2191840"/>
                  <a:pt x="1751284" y="2205248"/>
                  <a:pt x="1760707" y="2218441"/>
                </a:cubicBezTo>
                <a:cubicBezTo>
                  <a:pt x="1767502" y="2227955"/>
                  <a:pt x="1772678" y="2238643"/>
                  <a:pt x="1780162" y="2247624"/>
                </a:cubicBezTo>
                <a:cubicBezTo>
                  <a:pt x="1788969" y="2258192"/>
                  <a:pt x="1800392" y="2266362"/>
                  <a:pt x="1809345" y="2276807"/>
                </a:cubicBezTo>
                <a:cubicBezTo>
                  <a:pt x="1819896" y="2289116"/>
                  <a:pt x="1829105" y="2302524"/>
                  <a:pt x="1838528" y="2315717"/>
                </a:cubicBezTo>
                <a:cubicBezTo>
                  <a:pt x="1845323" y="2325230"/>
                  <a:pt x="1848069" y="2338704"/>
                  <a:pt x="1857983" y="2344900"/>
                </a:cubicBezTo>
                <a:cubicBezTo>
                  <a:pt x="1875373" y="2355769"/>
                  <a:pt x="1916349" y="2364355"/>
                  <a:pt x="1916349" y="2364355"/>
                </a:cubicBezTo>
                <a:cubicBezTo>
                  <a:pt x="1932039" y="2380046"/>
                  <a:pt x="1943510" y="2394062"/>
                  <a:pt x="1964987" y="2403266"/>
                </a:cubicBezTo>
                <a:cubicBezTo>
                  <a:pt x="1987923" y="2413096"/>
                  <a:pt x="2056207" y="2420466"/>
                  <a:pt x="2071992" y="2422721"/>
                </a:cubicBezTo>
                <a:cubicBezTo>
                  <a:pt x="2082376" y="2427913"/>
                  <a:pt x="2130265" y="2449849"/>
                  <a:pt x="2140085" y="2461632"/>
                </a:cubicBezTo>
                <a:cubicBezTo>
                  <a:pt x="2149369" y="2472772"/>
                  <a:pt x="2151112" y="2488743"/>
                  <a:pt x="2159541" y="2500543"/>
                </a:cubicBezTo>
                <a:cubicBezTo>
                  <a:pt x="2167537" y="2511737"/>
                  <a:pt x="2178996" y="2519998"/>
                  <a:pt x="2188724" y="2529726"/>
                </a:cubicBezTo>
                <a:cubicBezTo>
                  <a:pt x="2195209" y="2519998"/>
                  <a:pt x="2198265" y="2506739"/>
                  <a:pt x="2208179" y="2500543"/>
                </a:cubicBezTo>
                <a:cubicBezTo>
                  <a:pt x="2319689" y="2430848"/>
                  <a:pt x="2241133" y="2506497"/>
                  <a:pt x="2276273" y="2471360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12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3DE44-671F-47A3-83CF-96BD7CBE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Resultat</a:t>
            </a:r>
            <a:r>
              <a:rPr lang="fr-FR" dirty="0"/>
              <a:t> de l’ELECTION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823B7-4BF8-42FF-8E92-F448B9E702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73071-D57F-4B07-B00E-06759C67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parole aux </a:t>
            </a:r>
            <a:r>
              <a:rPr lang="fr-FR" dirty="0" err="1"/>
              <a:t>personnalites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0B7E2-47AB-4B45-88E2-8AD9FF4822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36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38EA4-0994-4C7E-A3FE-D90567E9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46" y="2035206"/>
            <a:ext cx="10396882" cy="565951"/>
          </a:xfrm>
        </p:spPr>
        <p:txBody>
          <a:bodyPr>
            <a:noAutofit/>
          </a:bodyPr>
          <a:lstStyle/>
          <a:p>
            <a:r>
              <a:rPr lang="fr-FR" sz="6600" dirty="0"/>
              <a:t>Rapport moral</a:t>
            </a:r>
          </a:p>
        </p:txBody>
      </p:sp>
    </p:spTree>
    <p:extLst>
      <p:ext uri="{BB962C8B-B14F-4D97-AF65-F5344CB8AC3E}">
        <p14:creationId xmlns:p14="http://schemas.microsoft.com/office/powerpoint/2010/main" val="23775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BD14C4-7A40-428E-8D98-17A5FEE2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77175"/>
          </a:xfrm>
        </p:spPr>
        <p:txBody>
          <a:bodyPr>
            <a:normAutofit/>
          </a:bodyPr>
          <a:lstStyle/>
          <a:p>
            <a:r>
              <a:rPr lang="fr-FR" sz="2000" dirty="0"/>
              <a:t>Covid – avant – pendant ..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451A139-B45B-43C5-AFBC-EC1F5EE86E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367162"/>
            <a:ext cx="10394950" cy="4008114"/>
          </a:xfrm>
        </p:spPr>
        <p:txBody>
          <a:bodyPr>
            <a:norm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Arret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des activités en mars 2020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Reprise timide en automne 2020 – pas de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Arret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en novembre &gt;  70 licences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enregistrees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Maintien de L’ACTIVITE EN EXTERIEUR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Maintien de l’EMPLOI AVEC AIDES D’ETAT (CHOMAGE PARTIEL)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Reprise au printemps 2021 – quelques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competitions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en juin et juillet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Reprise normale en septembre </a:t>
            </a:r>
          </a:p>
        </p:txBody>
      </p:sp>
    </p:spTree>
    <p:extLst>
      <p:ext uri="{BB962C8B-B14F-4D97-AF65-F5344CB8AC3E}">
        <p14:creationId xmlns:p14="http://schemas.microsoft.com/office/powerpoint/2010/main" val="2910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Espace réservé du contenu 6" descr="T-Rex furieux">
                <a:extLst>
                  <a:ext uri="{FF2B5EF4-FFF2-40B4-BE49-F238E27FC236}">
                    <a16:creationId xmlns:a16="http://schemas.microsoft.com/office/drawing/2014/main" id="{3CA5C39D-A76D-4659-9952-1FA3338A4126}"/>
                  </a:ext>
                </a:extLst>
              </p:cNvPr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1976762567"/>
                  </p:ext>
                </p:extLst>
              </p:nvPr>
            </p:nvGraphicFramePr>
            <p:xfrm>
              <a:off x="7466029" y="418952"/>
              <a:ext cx="4089701" cy="286157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89701" cy="2861576"/>
                    </a:xfrm>
                    <a:prstGeom prst="rect">
                      <a:avLst/>
                    </a:prstGeom>
                  </am3d:spPr>
                  <am3d:camera>
                    <am3d:pos x="0" y="0" z="5459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04" d="1000000"/>
                    <am3d:preTrans dx="-759252" dy="-7313658" dz="52488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92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571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Espace réservé du contenu 6" descr="T-Rex furieux">
                <a:extLst>
                  <a:ext uri="{FF2B5EF4-FFF2-40B4-BE49-F238E27FC236}">
                    <a16:creationId xmlns:a16="http://schemas.microsoft.com/office/drawing/2014/main" id="{3CA5C39D-A76D-4659-9952-1FA3338A4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6029" y="418952"/>
                <a:ext cx="4089701" cy="286157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641C2136-C364-4563-BE27-DF412597F343}"/>
              </a:ext>
            </a:extLst>
          </p:cNvPr>
          <p:cNvSpPr txBox="1"/>
          <p:nvPr/>
        </p:nvSpPr>
        <p:spPr>
          <a:xfrm>
            <a:off x="801278" y="895546"/>
            <a:ext cx="7993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En avant ..quoiqu’il arrive</a:t>
            </a:r>
          </a:p>
        </p:txBody>
      </p:sp>
      <p:pic>
        <p:nvPicPr>
          <p:cNvPr id="10" name="Image 9" descr="Une image contenant tennis, sport, plancher, court&#10;&#10;Description générée automatiquement">
            <a:extLst>
              <a:ext uri="{FF2B5EF4-FFF2-40B4-BE49-F238E27FC236}">
                <a16:creationId xmlns:a16="http://schemas.microsoft.com/office/drawing/2014/main" id="{1C6DC3EC-0686-4A1E-B97A-D00224969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1278" y="1775535"/>
            <a:ext cx="4747948" cy="24505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D89A181-3438-427D-8126-16EC5057BE63}"/>
              </a:ext>
            </a:extLst>
          </p:cNvPr>
          <p:cNvSpPr txBox="1"/>
          <p:nvPr/>
        </p:nvSpPr>
        <p:spPr>
          <a:xfrm>
            <a:off x="5637229" y="3280528"/>
            <a:ext cx="5420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107 licenciés au 26 novembre 2021</a:t>
            </a:r>
          </a:p>
          <a:p>
            <a:endParaRPr lang="fr-FR" sz="2800" dirty="0">
              <a:solidFill>
                <a:srgbClr val="FF0000"/>
              </a:solidFill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Contre</a:t>
            </a:r>
          </a:p>
          <a:p>
            <a:endParaRPr lang="fr-FR" sz="2800" dirty="0">
              <a:solidFill>
                <a:srgbClr val="FF0000"/>
              </a:solidFill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87 en 2019   et       93 en 2018</a:t>
            </a:r>
          </a:p>
        </p:txBody>
      </p:sp>
    </p:spTree>
    <p:extLst>
      <p:ext uri="{BB962C8B-B14F-4D97-AF65-F5344CB8AC3E}">
        <p14:creationId xmlns:p14="http://schemas.microsoft.com/office/powerpoint/2010/main" val="21265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92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62A29-B8F8-45C3-8C6C-57842F1F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Augmentation très nette des </a:t>
            </a:r>
            <a:r>
              <a:rPr lang="fr-FR" sz="2800" dirty="0" err="1"/>
              <a:t>adherents</a:t>
            </a:r>
            <a:r>
              <a:rPr lang="fr-FR" sz="2800" dirty="0"/>
              <a:t> billysiens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FCE0CE4-8996-4DE6-A126-564105F42B6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04976427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8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1F15C-FBB5-4E32-921B-CB728A06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588523"/>
          </a:xfrm>
        </p:spPr>
        <p:txBody>
          <a:bodyPr>
            <a:normAutofit/>
          </a:bodyPr>
          <a:lstStyle/>
          <a:p>
            <a:r>
              <a:rPr lang="fr-FR" sz="2800" dirty="0"/>
              <a:t>Répartition par sexe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0DA74DBA-A504-4698-A5ED-9382244688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270728"/>
              </p:ext>
            </p:extLst>
          </p:nvPr>
        </p:nvGraphicFramePr>
        <p:xfrm>
          <a:off x="402783" y="1859570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1C5594A5-F147-4511-9C61-42CC7CD256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630428"/>
              </p:ext>
            </p:extLst>
          </p:nvPr>
        </p:nvGraphicFramePr>
        <p:xfrm>
          <a:off x="6520208" y="1859570"/>
          <a:ext cx="4562475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60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D920F-2104-4D40-A588-62956B18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214460"/>
            <a:ext cx="10396882" cy="1151965"/>
          </a:xfrm>
        </p:spPr>
        <p:txBody>
          <a:bodyPr>
            <a:normAutofit/>
          </a:bodyPr>
          <a:lstStyle/>
          <a:p>
            <a:r>
              <a:rPr lang="fr-FR" sz="2800" dirty="0"/>
              <a:t>Un encadrement sportif en progression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32475D80-8178-49A6-BB99-DC3690EBFF9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51381773"/>
              </p:ext>
            </p:extLst>
          </p:nvPr>
        </p:nvGraphicFramePr>
        <p:xfrm>
          <a:off x="685800" y="1366426"/>
          <a:ext cx="10394950" cy="400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46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0C7B1-B4D8-49FE-B293-035886B7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Des nouvelles pratiques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CD5241-AD0B-4DA6-9705-84A58DC483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02" y="2034520"/>
            <a:ext cx="3209925" cy="22764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98D5A5-8718-4CE0-B888-DB215258B68B}"/>
              </a:ext>
            </a:extLst>
          </p:cNvPr>
          <p:cNvSpPr txBox="1"/>
          <p:nvPr/>
        </p:nvSpPr>
        <p:spPr>
          <a:xfrm>
            <a:off x="685801" y="2413337"/>
            <a:ext cx="60991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Séances BABY ATHLE  le mercredi 10 h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Marche nordique 3 fois par semaine le mardi / jeudi et samedi 9h30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TM04033927[[fn=Grand événement]]</Template>
  <TotalTime>415</TotalTime>
  <Words>722</Words>
  <Application>Microsoft Office PowerPoint</Application>
  <PresentationFormat>Grand écran</PresentationFormat>
  <Paragraphs>164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Arial</vt:lpstr>
      <vt:lpstr>Impact</vt:lpstr>
      <vt:lpstr>Grand événement</vt:lpstr>
      <vt:lpstr>Assemblee générale elective </vt:lpstr>
      <vt:lpstr>Ordre du jour</vt:lpstr>
      <vt:lpstr>Rapport moral</vt:lpstr>
      <vt:lpstr>Covid – avant – pendant ..</vt:lpstr>
      <vt:lpstr>Présentation PowerPoint</vt:lpstr>
      <vt:lpstr>Augmentation très nette des adherents billysiens</vt:lpstr>
      <vt:lpstr>Répartition par sexe</vt:lpstr>
      <vt:lpstr>Un encadrement sportif en progression</vt:lpstr>
      <vt:lpstr>Des nouvelles pratiques</vt:lpstr>
      <vt:lpstr>Un budget previsionnel en hausse</vt:lpstr>
      <vt:lpstr>Des resultats</vt:lpstr>
      <vt:lpstr>eLECTIONS</vt:lpstr>
      <vt:lpstr>Présentation PowerPoint</vt:lpstr>
      <vt:lpstr>Projet de club 2021/2025</vt:lpstr>
      <vt:lpstr>Structurer </vt:lpstr>
      <vt:lpstr>Les postes cles</vt:lpstr>
      <vt:lpstr>La communication</vt:lpstr>
      <vt:lpstr>Des missions confiées a des salariés</vt:lpstr>
      <vt:lpstr>Pour réussir </vt:lpstr>
      <vt:lpstr>Nouveau challenge</vt:lpstr>
      <vt:lpstr>Finances … Quelles sources</vt:lpstr>
      <vt:lpstr>Evolution de L’organisation</vt:lpstr>
      <vt:lpstr>eNTREPRENDRE</vt:lpstr>
      <vt:lpstr>Et un evenement de grande envergure en 2023 ou 2024</vt:lpstr>
      <vt:lpstr>Resultat de l’ELECTION</vt:lpstr>
      <vt:lpstr>La parole aux personnalites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générale elective </dc:title>
  <dc:creator>Claudine thullier</dc:creator>
  <cp:lastModifiedBy>Claudine thullier</cp:lastModifiedBy>
  <cp:revision>22</cp:revision>
  <dcterms:created xsi:type="dcterms:W3CDTF">2021-11-17T19:56:13Z</dcterms:created>
  <dcterms:modified xsi:type="dcterms:W3CDTF">2021-11-26T16:51:08Z</dcterms:modified>
</cp:coreProperties>
</file>